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76046" autoAdjust="0"/>
  </p:normalViewPr>
  <p:slideViewPr>
    <p:cSldViewPr>
      <p:cViewPr varScale="1">
        <p:scale>
          <a:sx n="43" d="100"/>
          <a:sy n="43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CC835-C073-4C79-82EB-14E15AA05169}" type="datetimeFigureOut">
              <a:rPr lang="sk-SK" smtClean="0"/>
              <a:pPr/>
              <a:t>28.04.2020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B8760-78B7-43DE-B1BE-28E6112A17B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72678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B8760-78B7-43DE-B1BE-28E6112A17B6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542079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863C-CCEB-4A1C-9C32-6BF485506B88}" type="datetimeFigureOut">
              <a:rPr lang="sk-SK" smtClean="0"/>
              <a:pPr/>
              <a:t>28.04.2020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F021-ED1C-428E-BE70-DE7D17A1513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863C-CCEB-4A1C-9C32-6BF485506B88}" type="datetimeFigureOut">
              <a:rPr lang="sk-SK" smtClean="0"/>
              <a:pPr/>
              <a:t>28.04.2020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F021-ED1C-428E-BE70-DE7D17A1513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863C-CCEB-4A1C-9C32-6BF485506B88}" type="datetimeFigureOut">
              <a:rPr lang="sk-SK" smtClean="0"/>
              <a:pPr/>
              <a:t>28.04.2020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F021-ED1C-428E-BE70-DE7D17A1513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863C-CCEB-4A1C-9C32-6BF485506B88}" type="datetimeFigureOut">
              <a:rPr lang="sk-SK" smtClean="0"/>
              <a:pPr/>
              <a:t>28.04.2020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F021-ED1C-428E-BE70-DE7D17A1513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863C-CCEB-4A1C-9C32-6BF485506B88}" type="datetimeFigureOut">
              <a:rPr lang="sk-SK" smtClean="0"/>
              <a:pPr/>
              <a:t>28.04.2020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F021-ED1C-428E-BE70-DE7D17A1513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863C-CCEB-4A1C-9C32-6BF485506B88}" type="datetimeFigureOut">
              <a:rPr lang="sk-SK" smtClean="0"/>
              <a:pPr/>
              <a:t>28.04.2020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F021-ED1C-428E-BE70-DE7D17A1513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863C-CCEB-4A1C-9C32-6BF485506B88}" type="datetimeFigureOut">
              <a:rPr lang="sk-SK" smtClean="0"/>
              <a:pPr/>
              <a:t>28.04.2020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F021-ED1C-428E-BE70-DE7D17A1513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863C-CCEB-4A1C-9C32-6BF485506B88}" type="datetimeFigureOut">
              <a:rPr lang="sk-SK" smtClean="0"/>
              <a:pPr/>
              <a:t>28.04.2020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F021-ED1C-428E-BE70-DE7D17A1513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863C-CCEB-4A1C-9C32-6BF485506B88}" type="datetimeFigureOut">
              <a:rPr lang="sk-SK" smtClean="0"/>
              <a:pPr/>
              <a:t>28.04.2020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F021-ED1C-428E-BE70-DE7D17A1513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863C-CCEB-4A1C-9C32-6BF485506B88}" type="datetimeFigureOut">
              <a:rPr lang="sk-SK" smtClean="0"/>
              <a:pPr/>
              <a:t>28.04.2020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F021-ED1C-428E-BE70-DE7D17A1513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863C-CCEB-4A1C-9C32-6BF485506B88}" type="datetimeFigureOut">
              <a:rPr lang="sk-SK" smtClean="0"/>
              <a:pPr/>
              <a:t>28.04.2020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F021-ED1C-428E-BE70-DE7D17A1513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6863C-CCEB-4A1C-9C32-6BF485506B88}" type="datetimeFigureOut">
              <a:rPr lang="sk-SK" smtClean="0"/>
              <a:pPr/>
              <a:t>28.04.2020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4F021-ED1C-428E-BE70-DE7D17A1513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500166" y="500042"/>
            <a:ext cx="5997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Aká je to rozprávka?</a:t>
            </a:r>
            <a:endParaRPr lang="sk-SK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0" y="3903345"/>
            <a:ext cx="8876148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Logické odkrývanie obrázkov</a:t>
            </a:r>
          </a:p>
          <a:p>
            <a:pPr algn="ctr"/>
            <a:r>
              <a:rPr lang="sk-SK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Určovanie farieb, počítanie,</a:t>
            </a:r>
          </a:p>
          <a:p>
            <a:pPr algn="ctr"/>
            <a:r>
              <a:rPr lang="sk-SK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veľkosti geometrických tvarov,</a:t>
            </a:r>
          </a:p>
          <a:p>
            <a:pPr algn="ctr"/>
            <a:r>
              <a:rPr lang="sk-SK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Rozvíjanie zrakového vnímania</a:t>
            </a:r>
          </a:p>
          <a:p>
            <a:pPr algn="ctr"/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2530" name="Picture 2" descr="http://predskolak.eu/2891-4582-thickbox/pexetrio-z-rozpravky-do-rozpravky-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8750" b="27500"/>
          <a:stretch>
            <a:fillRect/>
          </a:stretch>
        </p:blipFill>
        <p:spPr bwMode="auto">
          <a:xfrm>
            <a:off x="1641179" y="1443464"/>
            <a:ext cx="571500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martinus.sk/data/tovar/_l/76/l764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10899" cy="6143668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-2643206" y="476672"/>
            <a:ext cx="2500298" cy="20717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-2457647" y="-344877"/>
            <a:ext cx="2786082" cy="20717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-2536049" y="1970689"/>
            <a:ext cx="2285984" cy="20717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-3107536" y="2631485"/>
            <a:ext cx="2500298" cy="207170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/>
          <p:cNvSpPr/>
          <p:nvPr/>
        </p:nvSpPr>
        <p:spPr>
          <a:xfrm>
            <a:off x="-928727" y="2672752"/>
            <a:ext cx="2500298" cy="2071702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-2803917" y="2631485"/>
            <a:ext cx="2500298" cy="207170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-2715021" y="4492113"/>
            <a:ext cx="2500298" cy="207170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-3564904" y="4786298"/>
            <a:ext cx="2500298" cy="207170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/>
          <p:cNvSpPr/>
          <p:nvPr/>
        </p:nvSpPr>
        <p:spPr>
          <a:xfrm>
            <a:off x="-2777140" y="4408878"/>
            <a:ext cx="2500298" cy="20717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/>
          <p:cNvSpPr/>
          <p:nvPr/>
        </p:nvSpPr>
        <p:spPr>
          <a:xfrm>
            <a:off x="-2464579" y="3006540"/>
            <a:ext cx="1643042" cy="207170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/>
          <p:cNvSpPr/>
          <p:nvPr/>
        </p:nvSpPr>
        <p:spPr>
          <a:xfrm>
            <a:off x="-1518082" y="1113902"/>
            <a:ext cx="1643042" cy="207170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dĺžnik 15"/>
          <p:cNvSpPr/>
          <p:nvPr/>
        </p:nvSpPr>
        <p:spPr>
          <a:xfrm>
            <a:off x="-1464258" y="4097226"/>
            <a:ext cx="1643042" cy="207170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BlokTextu 16"/>
          <p:cNvSpPr txBox="1"/>
          <p:nvPr/>
        </p:nvSpPr>
        <p:spPr>
          <a:xfrm>
            <a:off x="0" y="6488668"/>
            <a:ext cx="5500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Odkrývanie podľa farby</a:t>
            </a:r>
          </a:p>
          <a:p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3000364" y="648866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žltá</a:t>
            </a:r>
            <a:endParaRPr lang="sk-SK" dirty="0"/>
          </a:p>
        </p:txBody>
      </p:sp>
      <p:sp>
        <p:nvSpPr>
          <p:cNvPr id="19" name="BlokTextu 18"/>
          <p:cNvSpPr txBox="1"/>
          <p:nvPr/>
        </p:nvSpPr>
        <p:spPr>
          <a:xfrm>
            <a:off x="3214678" y="648866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čierna</a:t>
            </a:r>
            <a:endParaRPr lang="sk-SK" dirty="0"/>
          </a:p>
        </p:txBody>
      </p:sp>
      <p:sp>
        <p:nvSpPr>
          <p:cNvPr id="20" name="BlokTextu 19"/>
          <p:cNvSpPr txBox="1"/>
          <p:nvPr/>
        </p:nvSpPr>
        <p:spPr>
          <a:xfrm>
            <a:off x="2857488" y="648866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červená</a:t>
            </a:r>
            <a:endParaRPr lang="sk-SK" dirty="0"/>
          </a:p>
        </p:txBody>
      </p:sp>
      <p:sp>
        <p:nvSpPr>
          <p:cNvPr id="21" name="BlokTextu 20"/>
          <p:cNvSpPr txBox="1"/>
          <p:nvPr/>
        </p:nvSpPr>
        <p:spPr>
          <a:xfrm>
            <a:off x="3214678" y="648866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sivá</a:t>
            </a:r>
            <a:endParaRPr lang="sk-SK" dirty="0"/>
          </a:p>
        </p:txBody>
      </p:sp>
      <p:sp>
        <p:nvSpPr>
          <p:cNvPr id="22" name="BlokTextu 21"/>
          <p:cNvSpPr txBox="1"/>
          <p:nvPr/>
        </p:nvSpPr>
        <p:spPr>
          <a:xfrm>
            <a:off x="2714612" y="648866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Tmavo zelená</a:t>
            </a:r>
            <a:endParaRPr lang="sk-SK" dirty="0"/>
          </a:p>
        </p:txBody>
      </p:sp>
      <p:sp>
        <p:nvSpPr>
          <p:cNvPr id="23" name="BlokTextu 22"/>
          <p:cNvSpPr txBox="1"/>
          <p:nvPr/>
        </p:nvSpPr>
        <p:spPr>
          <a:xfrm>
            <a:off x="3000364" y="648866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hnedá</a:t>
            </a:r>
            <a:endParaRPr lang="sk-SK" dirty="0"/>
          </a:p>
        </p:txBody>
      </p:sp>
      <p:sp>
        <p:nvSpPr>
          <p:cNvPr id="24" name="BlokTextu 23"/>
          <p:cNvSpPr txBox="1"/>
          <p:nvPr/>
        </p:nvSpPr>
        <p:spPr>
          <a:xfrm>
            <a:off x="2928926" y="648866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Bledo modrá</a:t>
            </a:r>
            <a:endParaRPr lang="sk-SK" dirty="0"/>
          </a:p>
        </p:txBody>
      </p:sp>
      <p:sp>
        <p:nvSpPr>
          <p:cNvPr id="25" name="BlokTextu 24"/>
          <p:cNvSpPr txBox="1"/>
          <p:nvPr/>
        </p:nvSpPr>
        <p:spPr>
          <a:xfrm>
            <a:off x="3000364" y="648866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oranžová</a:t>
            </a:r>
            <a:endParaRPr lang="sk-SK" dirty="0"/>
          </a:p>
        </p:txBody>
      </p:sp>
      <p:sp>
        <p:nvSpPr>
          <p:cNvPr id="26" name="BlokTextu 25"/>
          <p:cNvSpPr txBox="1"/>
          <p:nvPr/>
        </p:nvSpPr>
        <p:spPr>
          <a:xfrm>
            <a:off x="3000364" y="648866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ružová</a:t>
            </a:r>
            <a:endParaRPr lang="sk-SK" dirty="0"/>
          </a:p>
        </p:txBody>
      </p:sp>
      <p:sp>
        <p:nvSpPr>
          <p:cNvPr id="27" name="BlokTextu 26"/>
          <p:cNvSpPr txBox="1"/>
          <p:nvPr/>
        </p:nvSpPr>
        <p:spPr>
          <a:xfrm>
            <a:off x="2928926" y="648866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tmavomodrá</a:t>
            </a:r>
            <a:endParaRPr lang="sk-SK" dirty="0"/>
          </a:p>
        </p:txBody>
      </p:sp>
      <p:sp>
        <p:nvSpPr>
          <p:cNvPr id="28" name="BlokTextu 27"/>
          <p:cNvSpPr txBox="1"/>
          <p:nvPr/>
        </p:nvSpPr>
        <p:spPr>
          <a:xfrm>
            <a:off x="4071934" y="648866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fialová</a:t>
            </a:r>
            <a:endParaRPr lang="sk-SK" dirty="0"/>
          </a:p>
        </p:txBody>
      </p:sp>
      <p:sp>
        <p:nvSpPr>
          <p:cNvPr id="29" name="BlokTextu 28"/>
          <p:cNvSpPr txBox="1"/>
          <p:nvPr/>
        </p:nvSpPr>
        <p:spPr>
          <a:xfrm>
            <a:off x="2786050" y="648866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svetlozelená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96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0"/>
                            </p:stCondLst>
                            <p:childTnLst>
                              <p:par>
                                <p:cTn id="9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1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0"/>
                            </p:stCondLst>
                            <p:childTnLst>
                              <p:par>
                                <p:cTn id="1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8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0"/>
                            </p:stCondLst>
                            <p:childTnLst>
                              <p:par>
                                <p:cTn id="1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2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0"/>
                            </p:stCondLst>
                            <p:childTnLst>
                              <p:par>
                                <p:cTn id="16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artinus.sk/data/tovar/_l/76/l765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68560" y="141712"/>
            <a:ext cx="9110933" cy="6286544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-1387421" y="2336193"/>
            <a:ext cx="1928794" cy="12858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-3310890" y="2411705"/>
            <a:ext cx="1928794" cy="128588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>
            <a:off x="-3237587" y="233848"/>
            <a:ext cx="1928794" cy="128588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-1368216" y="2471281"/>
            <a:ext cx="1928794" cy="128588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-1701624" y="2812743"/>
            <a:ext cx="1428728" cy="128588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-2594684" y="-253046"/>
            <a:ext cx="1928794" cy="12858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/>
          <p:cNvSpPr/>
          <p:nvPr/>
        </p:nvSpPr>
        <p:spPr>
          <a:xfrm>
            <a:off x="-2556792" y="1705938"/>
            <a:ext cx="1928794" cy="128588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-2556792" y="3284984"/>
            <a:ext cx="1928794" cy="128588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-2556792" y="4221088"/>
            <a:ext cx="1928794" cy="128588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-3012524" y="5387450"/>
            <a:ext cx="1928794" cy="12858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/>
          <p:cNvSpPr/>
          <p:nvPr/>
        </p:nvSpPr>
        <p:spPr>
          <a:xfrm>
            <a:off x="-2163074" y="1705938"/>
            <a:ext cx="1928794" cy="128588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/>
          <p:cNvSpPr/>
          <p:nvPr/>
        </p:nvSpPr>
        <p:spPr>
          <a:xfrm>
            <a:off x="-2716230" y="3165462"/>
            <a:ext cx="1928794" cy="12858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/>
          <p:cNvSpPr/>
          <p:nvPr/>
        </p:nvSpPr>
        <p:spPr>
          <a:xfrm>
            <a:off x="-3058419" y="973077"/>
            <a:ext cx="1928794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dĺžnik 15"/>
          <p:cNvSpPr/>
          <p:nvPr/>
        </p:nvSpPr>
        <p:spPr>
          <a:xfrm>
            <a:off x="-2931305" y="3806171"/>
            <a:ext cx="1928794" cy="12858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/>
          <p:cNvSpPr/>
          <p:nvPr/>
        </p:nvSpPr>
        <p:spPr>
          <a:xfrm>
            <a:off x="-1663269" y="2342569"/>
            <a:ext cx="1928794" cy="128588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dĺžnik 17"/>
          <p:cNvSpPr/>
          <p:nvPr/>
        </p:nvSpPr>
        <p:spPr>
          <a:xfrm>
            <a:off x="-3031071" y="4390192"/>
            <a:ext cx="1928794" cy="128588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/>
          <p:cNvSpPr/>
          <p:nvPr/>
        </p:nvSpPr>
        <p:spPr>
          <a:xfrm>
            <a:off x="-2644787" y="3158279"/>
            <a:ext cx="1928794" cy="128588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bdĺžnik 19"/>
          <p:cNvSpPr/>
          <p:nvPr/>
        </p:nvSpPr>
        <p:spPr>
          <a:xfrm>
            <a:off x="-4220830" y="5675390"/>
            <a:ext cx="1928794" cy="128588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-2561800" y="4888821"/>
            <a:ext cx="1928794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bdĺžnik 21"/>
          <p:cNvSpPr/>
          <p:nvPr/>
        </p:nvSpPr>
        <p:spPr>
          <a:xfrm>
            <a:off x="-2476298" y="5478504"/>
            <a:ext cx="1928794" cy="128588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bdĺžnik 23"/>
          <p:cNvSpPr/>
          <p:nvPr/>
        </p:nvSpPr>
        <p:spPr>
          <a:xfrm>
            <a:off x="-2418202" y="1500174"/>
            <a:ext cx="1428728" cy="128588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bdĺžnik 24"/>
          <p:cNvSpPr/>
          <p:nvPr/>
        </p:nvSpPr>
        <p:spPr>
          <a:xfrm>
            <a:off x="-2987554" y="3756030"/>
            <a:ext cx="1428728" cy="12858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bdĺžnik 25"/>
          <p:cNvSpPr/>
          <p:nvPr/>
        </p:nvSpPr>
        <p:spPr>
          <a:xfrm>
            <a:off x="-2040173" y="4041250"/>
            <a:ext cx="1428728" cy="128588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bdĺžnik 26"/>
          <p:cNvSpPr/>
          <p:nvPr/>
        </p:nvSpPr>
        <p:spPr>
          <a:xfrm>
            <a:off x="-1971224" y="4416389"/>
            <a:ext cx="1428728" cy="128588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bdĺžnik 27"/>
          <p:cNvSpPr/>
          <p:nvPr/>
        </p:nvSpPr>
        <p:spPr>
          <a:xfrm>
            <a:off x="-2967027" y="3854628"/>
            <a:ext cx="1928794" cy="128588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BlokTextu 28"/>
          <p:cNvSpPr txBox="1"/>
          <p:nvPr/>
        </p:nvSpPr>
        <p:spPr>
          <a:xfrm>
            <a:off x="1785918" y="6488668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Klikni na určenú farbu a jej odtiene od najtmavšej po najsvetlejšiu</a:t>
            </a:r>
            <a:endParaRPr lang="sk-SK" dirty="0"/>
          </a:p>
        </p:txBody>
      </p:sp>
      <p:sp>
        <p:nvSpPr>
          <p:cNvPr id="33" name="BlokTextu 32"/>
          <p:cNvSpPr txBox="1"/>
          <p:nvPr/>
        </p:nvSpPr>
        <p:spPr>
          <a:xfrm>
            <a:off x="0" y="648866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žltá</a:t>
            </a:r>
            <a:endParaRPr lang="sk-SK" b="1" dirty="0"/>
          </a:p>
        </p:txBody>
      </p:sp>
      <p:sp>
        <p:nvSpPr>
          <p:cNvPr id="35" name="BlokTextu 34"/>
          <p:cNvSpPr txBox="1"/>
          <p:nvPr/>
        </p:nvSpPr>
        <p:spPr>
          <a:xfrm>
            <a:off x="0" y="648866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modrá</a:t>
            </a:r>
            <a:endParaRPr lang="sk-SK" b="1" dirty="0"/>
          </a:p>
        </p:txBody>
      </p:sp>
      <p:sp>
        <p:nvSpPr>
          <p:cNvPr id="36" name="BlokTextu 35"/>
          <p:cNvSpPr txBox="1"/>
          <p:nvPr/>
        </p:nvSpPr>
        <p:spPr>
          <a:xfrm>
            <a:off x="0" y="648866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zelená</a:t>
            </a:r>
            <a:endParaRPr lang="sk-SK" b="1" dirty="0"/>
          </a:p>
        </p:txBody>
      </p:sp>
      <p:sp>
        <p:nvSpPr>
          <p:cNvPr id="37" name="BlokTextu 36"/>
          <p:cNvSpPr txBox="1"/>
          <p:nvPr/>
        </p:nvSpPr>
        <p:spPr>
          <a:xfrm>
            <a:off x="0" y="648866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oranžová</a:t>
            </a:r>
            <a:endParaRPr lang="sk-SK" b="1" dirty="0"/>
          </a:p>
        </p:txBody>
      </p:sp>
      <p:sp>
        <p:nvSpPr>
          <p:cNvPr id="38" name="BlokTextu 37"/>
          <p:cNvSpPr txBox="1"/>
          <p:nvPr/>
        </p:nvSpPr>
        <p:spPr>
          <a:xfrm>
            <a:off x="0" y="648866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fialová</a:t>
            </a:r>
            <a:endParaRPr lang="sk-SK" b="1" dirty="0"/>
          </a:p>
        </p:txBody>
      </p:sp>
      <p:sp>
        <p:nvSpPr>
          <p:cNvPr id="39" name="BlokTextu 38"/>
          <p:cNvSpPr txBox="1"/>
          <p:nvPr/>
        </p:nvSpPr>
        <p:spPr>
          <a:xfrm>
            <a:off x="0" y="648866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červená</a:t>
            </a:r>
            <a:endParaRPr lang="sk-SK" b="1" dirty="0"/>
          </a:p>
        </p:txBody>
      </p:sp>
      <p:sp>
        <p:nvSpPr>
          <p:cNvPr id="40" name="BlokTextu 39"/>
          <p:cNvSpPr txBox="1"/>
          <p:nvPr/>
        </p:nvSpPr>
        <p:spPr>
          <a:xfrm>
            <a:off x="0" y="648866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hnedá</a:t>
            </a:r>
            <a:endParaRPr lang="sk-SK" b="1" dirty="0"/>
          </a:p>
        </p:txBody>
      </p:sp>
      <p:sp>
        <p:nvSpPr>
          <p:cNvPr id="41" name="Obdĺžnik 40"/>
          <p:cNvSpPr/>
          <p:nvPr/>
        </p:nvSpPr>
        <p:spPr>
          <a:xfrm>
            <a:off x="-2698541" y="2380227"/>
            <a:ext cx="1928794" cy="128588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Obdĺžnik 41"/>
          <p:cNvSpPr/>
          <p:nvPr/>
        </p:nvSpPr>
        <p:spPr>
          <a:xfrm>
            <a:off x="-3190662" y="1195106"/>
            <a:ext cx="1428728" cy="128588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Obdĺžnik 42"/>
          <p:cNvSpPr/>
          <p:nvPr/>
        </p:nvSpPr>
        <p:spPr>
          <a:xfrm>
            <a:off x="-2087920" y="1882321"/>
            <a:ext cx="1928794" cy="12858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000"/>
                            </p:stCondLst>
                            <p:childTnLst>
                              <p:par>
                                <p:cTn id="23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5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3" grpId="0"/>
      <p:bldP spid="35" grpId="0"/>
      <p:bldP spid="35" grpId="1"/>
      <p:bldP spid="36" grpId="0" build="p"/>
      <p:bldP spid="36" grpId="1" build="allAtOnce"/>
      <p:bldP spid="37" grpId="0"/>
      <p:bldP spid="37" grpId="1"/>
      <p:bldP spid="38" grpId="0"/>
      <p:bldP spid="38" grpId="1"/>
      <p:bldP spid="39" grpId="0"/>
      <p:bldP spid="39" grpId="1"/>
      <p:bldP spid="40" grpId="0"/>
      <p:bldP spid="41" grpId="0" animBg="1"/>
      <p:bldP spid="42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puzzle-puzzle.cz/ImgZbozi/Maxi/m-sipkova-ruzenka-68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3"/>
            <a:ext cx="8858280" cy="5143536"/>
          </a:xfrm>
          <a:prstGeom prst="rect">
            <a:avLst/>
          </a:prstGeom>
          <a:noFill/>
        </p:spPr>
      </p:pic>
      <p:sp>
        <p:nvSpPr>
          <p:cNvPr id="5" name="Vývojový diagram: proces 4"/>
          <p:cNvSpPr/>
          <p:nvPr/>
        </p:nvSpPr>
        <p:spPr>
          <a:xfrm>
            <a:off x="3143240" y="428604"/>
            <a:ext cx="1571636" cy="857256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ývojový diagram: proces 5"/>
          <p:cNvSpPr/>
          <p:nvPr/>
        </p:nvSpPr>
        <p:spPr>
          <a:xfrm>
            <a:off x="3143240" y="1285860"/>
            <a:ext cx="1571636" cy="85725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4714876" y="428604"/>
            <a:ext cx="2857520" cy="17145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Vývojový diagram: proces 7"/>
          <p:cNvSpPr/>
          <p:nvPr/>
        </p:nvSpPr>
        <p:spPr>
          <a:xfrm>
            <a:off x="7572364" y="428604"/>
            <a:ext cx="1571636" cy="85725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/>
          <p:cNvSpPr/>
          <p:nvPr/>
        </p:nvSpPr>
        <p:spPr>
          <a:xfrm>
            <a:off x="285720" y="428604"/>
            <a:ext cx="2857520" cy="17145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1857356" y="2143116"/>
            <a:ext cx="2857520" cy="17145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Vývojový diagram: proces 10"/>
          <p:cNvSpPr/>
          <p:nvPr/>
        </p:nvSpPr>
        <p:spPr>
          <a:xfrm>
            <a:off x="285720" y="2143116"/>
            <a:ext cx="1571636" cy="85725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Vývojový diagram: proces 11"/>
          <p:cNvSpPr/>
          <p:nvPr/>
        </p:nvSpPr>
        <p:spPr>
          <a:xfrm>
            <a:off x="4714876" y="2143116"/>
            <a:ext cx="1571636" cy="857256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Vývojový diagram: proces 12"/>
          <p:cNvSpPr/>
          <p:nvPr/>
        </p:nvSpPr>
        <p:spPr>
          <a:xfrm>
            <a:off x="7572364" y="3857628"/>
            <a:ext cx="1571636" cy="85725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Vývojový diagram: proces 13"/>
          <p:cNvSpPr/>
          <p:nvPr/>
        </p:nvSpPr>
        <p:spPr>
          <a:xfrm>
            <a:off x="4714876" y="3000372"/>
            <a:ext cx="1571636" cy="85725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/>
          <p:cNvSpPr/>
          <p:nvPr/>
        </p:nvSpPr>
        <p:spPr>
          <a:xfrm>
            <a:off x="6286480" y="2143116"/>
            <a:ext cx="2857520" cy="17145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dĺžnik 15"/>
          <p:cNvSpPr/>
          <p:nvPr/>
        </p:nvSpPr>
        <p:spPr>
          <a:xfrm>
            <a:off x="4714876" y="3857628"/>
            <a:ext cx="2857520" cy="17145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Vývojový diagram: proces 16"/>
          <p:cNvSpPr/>
          <p:nvPr/>
        </p:nvSpPr>
        <p:spPr>
          <a:xfrm>
            <a:off x="285720" y="3000372"/>
            <a:ext cx="1571636" cy="857256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Vývojový diagram: proces 17"/>
          <p:cNvSpPr/>
          <p:nvPr/>
        </p:nvSpPr>
        <p:spPr>
          <a:xfrm>
            <a:off x="7572364" y="1285860"/>
            <a:ext cx="1571636" cy="85725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Vývojový diagram: proces 18"/>
          <p:cNvSpPr/>
          <p:nvPr/>
        </p:nvSpPr>
        <p:spPr>
          <a:xfrm>
            <a:off x="7572364" y="4714884"/>
            <a:ext cx="1571636" cy="857256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Vývojový diagram: proces 19"/>
          <p:cNvSpPr/>
          <p:nvPr/>
        </p:nvSpPr>
        <p:spPr>
          <a:xfrm>
            <a:off x="3143240" y="3857628"/>
            <a:ext cx="1571636" cy="857256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285720" y="3857628"/>
            <a:ext cx="2857520" cy="17145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Vývojový diagram: proces 21"/>
          <p:cNvSpPr/>
          <p:nvPr/>
        </p:nvSpPr>
        <p:spPr>
          <a:xfrm>
            <a:off x="3143240" y="4714884"/>
            <a:ext cx="1571636" cy="85725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BlokTextu 25"/>
          <p:cNvSpPr txBox="1"/>
          <p:nvPr/>
        </p:nvSpPr>
        <p:spPr>
          <a:xfrm>
            <a:off x="1357290" y="100010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1</a:t>
            </a:r>
            <a:endParaRPr lang="sk-SK" sz="2000" b="1" dirty="0"/>
          </a:p>
        </p:txBody>
      </p:sp>
      <p:sp>
        <p:nvSpPr>
          <p:cNvPr id="28" name="BlokTextu 27"/>
          <p:cNvSpPr txBox="1"/>
          <p:nvPr/>
        </p:nvSpPr>
        <p:spPr>
          <a:xfrm>
            <a:off x="3714744" y="4071942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2</a:t>
            </a:r>
            <a:endParaRPr lang="sk-SK" sz="2000" b="1" dirty="0"/>
          </a:p>
        </p:txBody>
      </p:sp>
      <p:sp>
        <p:nvSpPr>
          <p:cNvPr id="29" name="BlokTextu 28"/>
          <p:cNvSpPr txBox="1"/>
          <p:nvPr/>
        </p:nvSpPr>
        <p:spPr>
          <a:xfrm>
            <a:off x="3714744" y="492919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3</a:t>
            </a:r>
            <a:endParaRPr lang="sk-SK" sz="2000" b="1" dirty="0"/>
          </a:p>
        </p:txBody>
      </p:sp>
      <p:sp>
        <p:nvSpPr>
          <p:cNvPr id="30" name="BlokTextu 29"/>
          <p:cNvSpPr txBox="1"/>
          <p:nvPr/>
        </p:nvSpPr>
        <p:spPr>
          <a:xfrm>
            <a:off x="5786446" y="4500570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2</a:t>
            </a:r>
            <a:endParaRPr lang="sk-SK" sz="2000" b="1" dirty="0"/>
          </a:p>
        </p:txBody>
      </p:sp>
      <p:sp>
        <p:nvSpPr>
          <p:cNvPr id="31" name="BlokTextu 30"/>
          <p:cNvSpPr txBox="1"/>
          <p:nvPr/>
        </p:nvSpPr>
        <p:spPr>
          <a:xfrm>
            <a:off x="1285852" y="4429132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1</a:t>
            </a:r>
            <a:endParaRPr lang="sk-SK" sz="2000" b="1" dirty="0"/>
          </a:p>
        </p:txBody>
      </p:sp>
      <p:sp>
        <p:nvSpPr>
          <p:cNvPr id="32" name="BlokTextu 31"/>
          <p:cNvSpPr txBox="1"/>
          <p:nvPr/>
        </p:nvSpPr>
        <p:spPr>
          <a:xfrm>
            <a:off x="5214942" y="2357430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1</a:t>
            </a:r>
            <a:endParaRPr lang="sk-SK" sz="2000" b="1" dirty="0"/>
          </a:p>
        </p:txBody>
      </p:sp>
      <p:sp>
        <p:nvSpPr>
          <p:cNvPr id="33" name="BlokTextu 32"/>
          <p:cNvSpPr txBox="1"/>
          <p:nvPr/>
        </p:nvSpPr>
        <p:spPr>
          <a:xfrm>
            <a:off x="2714612" y="278605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2</a:t>
            </a:r>
            <a:endParaRPr lang="sk-SK" sz="2000" b="1" dirty="0"/>
          </a:p>
        </p:txBody>
      </p:sp>
      <p:sp>
        <p:nvSpPr>
          <p:cNvPr id="34" name="BlokTextu 33"/>
          <p:cNvSpPr txBox="1"/>
          <p:nvPr/>
        </p:nvSpPr>
        <p:spPr>
          <a:xfrm>
            <a:off x="7500958" y="278605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1</a:t>
            </a:r>
            <a:endParaRPr lang="sk-SK" sz="2000" b="1" dirty="0"/>
          </a:p>
        </p:txBody>
      </p:sp>
      <p:sp>
        <p:nvSpPr>
          <p:cNvPr id="35" name="BlokTextu 34"/>
          <p:cNvSpPr txBox="1"/>
          <p:nvPr/>
        </p:nvSpPr>
        <p:spPr>
          <a:xfrm>
            <a:off x="785786" y="321468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2</a:t>
            </a:r>
            <a:endParaRPr lang="sk-SK" sz="2000" b="1" dirty="0"/>
          </a:p>
        </p:txBody>
      </p:sp>
      <p:sp>
        <p:nvSpPr>
          <p:cNvPr id="36" name="BlokTextu 35"/>
          <p:cNvSpPr txBox="1"/>
          <p:nvPr/>
        </p:nvSpPr>
        <p:spPr>
          <a:xfrm>
            <a:off x="785786" y="2357430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1</a:t>
            </a:r>
            <a:endParaRPr lang="sk-SK" sz="2000" b="1" dirty="0"/>
          </a:p>
        </p:txBody>
      </p:sp>
      <p:sp>
        <p:nvSpPr>
          <p:cNvPr id="37" name="BlokTextu 36"/>
          <p:cNvSpPr txBox="1"/>
          <p:nvPr/>
        </p:nvSpPr>
        <p:spPr>
          <a:xfrm>
            <a:off x="5286380" y="321468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2</a:t>
            </a:r>
            <a:endParaRPr lang="sk-SK" sz="2000" b="1" dirty="0"/>
          </a:p>
        </p:txBody>
      </p:sp>
      <p:sp>
        <p:nvSpPr>
          <p:cNvPr id="38" name="BlokTextu 37"/>
          <p:cNvSpPr txBox="1"/>
          <p:nvPr/>
        </p:nvSpPr>
        <p:spPr>
          <a:xfrm>
            <a:off x="8001024" y="4071942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5</a:t>
            </a:r>
            <a:endParaRPr lang="sk-SK" sz="2000" b="1" dirty="0"/>
          </a:p>
        </p:txBody>
      </p:sp>
      <p:sp>
        <p:nvSpPr>
          <p:cNvPr id="39" name="BlokTextu 38"/>
          <p:cNvSpPr txBox="1"/>
          <p:nvPr/>
        </p:nvSpPr>
        <p:spPr>
          <a:xfrm>
            <a:off x="8072462" y="4929198"/>
            <a:ext cx="376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3</a:t>
            </a:r>
            <a:endParaRPr lang="sk-SK" sz="2000" b="1" dirty="0"/>
          </a:p>
        </p:txBody>
      </p:sp>
      <p:sp>
        <p:nvSpPr>
          <p:cNvPr id="40" name="BlokTextu 39"/>
          <p:cNvSpPr txBox="1"/>
          <p:nvPr/>
        </p:nvSpPr>
        <p:spPr>
          <a:xfrm>
            <a:off x="8143900" y="64291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4</a:t>
            </a:r>
            <a:endParaRPr lang="sk-SK" sz="2000" b="1" dirty="0"/>
          </a:p>
        </p:txBody>
      </p:sp>
      <p:sp>
        <p:nvSpPr>
          <p:cNvPr id="41" name="BlokTextu 40"/>
          <p:cNvSpPr txBox="1"/>
          <p:nvPr/>
        </p:nvSpPr>
        <p:spPr>
          <a:xfrm>
            <a:off x="5857884" y="100010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/>
              <a:t>2</a:t>
            </a:r>
          </a:p>
        </p:txBody>
      </p:sp>
      <p:sp>
        <p:nvSpPr>
          <p:cNvPr id="42" name="BlokTextu 41"/>
          <p:cNvSpPr txBox="1"/>
          <p:nvPr/>
        </p:nvSpPr>
        <p:spPr>
          <a:xfrm>
            <a:off x="3643306" y="1500174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2</a:t>
            </a:r>
            <a:endParaRPr lang="sk-SK" sz="2000" b="1" dirty="0"/>
          </a:p>
        </p:txBody>
      </p:sp>
      <p:sp>
        <p:nvSpPr>
          <p:cNvPr id="43" name="BlokTextu 42"/>
          <p:cNvSpPr txBox="1"/>
          <p:nvPr/>
        </p:nvSpPr>
        <p:spPr>
          <a:xfrm>
            <a:off x="3714744" y="71435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1</a:t>
            </a:r>
            <a:endParaRPr lang="sk-SK" sz="2000" b="1" dirty="0"/>
          </a:p>
        </p:txBody>
      </p:sp>
      <p:sp>
        <p:nvSpPr>
          <p:cNvPr id="44" name="BlokTextu 43"/>
          <p:cNvSpPr txBox="1"/>
          <p:nvPr/>
        </p:nvSpPr>
        <p:spPr>
          <a:xfrm>
            <a:off x="8072462" y="142873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1</a:t>
            </a:r>
            <a:endParaRPr lang="sk-SK" sz="2000" b="1" dirty="0"/>
          </a:p>
        </p:txBody>
      </p:sp>
      <p:sp>
        <p:nvSpPr>
          <p:cNvPr id="45" name="BlokTextu 44"/>
          <p:cNvSpPr txBox="1"/>
          <p:nvPr/>
        </p:nvSpPr>
        <p:spPr>
          <a:xfrm>
            <a:off x="357158" y="6143644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Odklikávaj podľa zadania a podľa poradia čísla 1,2,3, ....</a:t>
            </a:r>
            <a:endParaRPr lang="sk-SK" dirty="0"/>
          </a:p>
        </p:txBody>
      </p:sp>
      <p:sp>
        <p:nvSpPr>
          <p:cNvPr id="46" name="BlokTextu 45"/>
          <p:cNvSpPr txBox="1"/>
          <p:nvPr/>
        </p:nvSpPr>
        <p:spPr>
          <a:xfrm>
            <a:off x="5072066" y="6000768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Malé žlté obdĺžniky</a:t>
            </a:r>
            <a:endParaRPr lang="sk-SK" b="1" dirty="0"/>
          </a:p>
        </p:txBody>
      </p:sp>
      <p:sp>
        <p:nvSpPr>
          <p:cNvPr id="47" name="BlokTextu 46"/>
          <p:cNvSpPr txBox="1"/>
          <p:nvPr/>
        </p:nvSpPr>
        <p:spPr>
          <a:xfrm>
            <a:off x="5000628" y="6000768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Veľké zelené obdĺžniky</a:t>
            </a:r>
            <a:endParaRPr lang="sk-SK" b="1" dirty="0"/>
          </a:p>
        </p:txBody>
      </p:sp>
      <p:sp>
        <p:nvSpPr>
          <p:cNvPr id="49" name="BlokTextu 48"/>
          <p:cNvSpPr txBox="1"/>
          <p:nvPr/>
        </p:nvSpPr>
        <p:spPr>
          <a:xfrm>
            <a:off x="5000628" y="6000768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Malé modré obdĺžniky</a:t>
            </a:r>
            <a:endParaRPr lang="sk-SK" b="1" dirty="0"/>
          </a:p>
        </p:txBody>
      </p:sp>
      <p:sp>
        <p:nvSpPr>
          <p:cNvPr id="50" name="BlokTextu 49"/>
          <p:cNvSpPr txBox="1"/>
          <p:nvPr/>
        </p:nvSpPr>
        <p:spPr>
          <a:xfrm>
            <a:off x="5000628" y="6000768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Veľké žlté obdĺžniky</a:t>
            </a:r>
            <a:endParaRPr lang="sk-SK" b="1" dirty="0"/>
          </a:p>
        </p:txBody>
      </p:sp>
      <p:sp>
        <p:nvSpPr>
          <p:cNvPr id="51" name="BlokTextu 50"/>
          <p:cNvSpPr txBox="1"/>
          <p:nvPr/>
        </p:nvSpPr>
        <p:spPr>
          <a:xfrm>
            <a:off x="5072066" y="6000768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Malé červené obdĺžniky</a:t>
            </a:r>
            <a:endParaRPr lang="sk-SK" b="1" dirty="0"/>
          </a:p>
        </p:txBody>
      </p:sp>
      <p:sp>
        <p:nvSpPr>
          <p:cNvPr id="52" name="BlokTextu 51"/>
          <p:cNvSpPr txBox="1"/>
          <p:nvPr/>
        </p:nvSpPr>
        <p:spPr>
          <a:xfrm>
            <a:off x="5072066" y="6000768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Malé zelené obdĺžniky</a:t>
            </a:r>
            <a:endParaRPr lang="sk-SK" b="1" dirty="0"/>
          </a:p>
        </p:txBody>
      </p:sp>
      <p:sp>
        <p:nvSpPr>
          <p:cNvPr id="53" name="BlokTextu 52"/>
          <p:cNvSpPr txBox="1"/>
          <p:nvPr/>
        </p:nvSpPr>
        <p:spPr>
          <a:xfrm>
            <a:off x="5000628" y="6000768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Veľké červené obdĺžniky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5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2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6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500"/>
                            </p:stCondLst>
                            <p:childTnLst>
                              <p:par>
                                <p:cTn id="2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500"/>
                            </p:stCondLst>
                            <p:childTnLst>
                              <p:par>
                                <p:cTn id="2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0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1" grpId="1" animBg="1"/>
      <p:bldP spid="11" grpId="2" animBg="1"/>
      <p:bldP spid="11" grpId="3" animBg="1"/>
      <p:bldP spid="11" grpId="4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6" grpId="0"/>
      <p:bldP spid="43" grpId="0"/>
      <p:bldP spid="44" grpId="0"/>
      <p:bldP spid="46" grpId="0"/>
      <p:bldP spid="46" grpId="1"/>
      <p:bldP spid="47" grpId="0"/>
      <p:bldP spid="47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artinus.sk/data/tovar/_l/17/l178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214290"/>
            <a:ext cx="8976767" cy="5715040"/>
          </a:xfrm>
          <a:prstGeom prst="rect">
            <a:avLst/>
          </a:prstGeom>
          <a:noFill/>
        </p:spPr>
      </p:pic>
      <p:sp>
        <p:nvSpPr>
          <p:cNvPr id="4" name="Rovnoramenný trojuholník 3"/>
          <p:cNvSpPr/>
          <p:nvPr/>
        </p:nvSpPr>
        <p:spPr>
          <a:xfrm>
            <a:off x="1142976" y="214290"/>
            <a:ext cx="2214578" cy="1928826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Rovnoramenný trojuholník 4"/>
          <p:cNvSpPr/>
          <p:nvPr/>
        </p:nvSpPr>
        <p:spPr>
          <a:xfrm rot="10800000">
            <a:off x="2214546" y="214290"/>
            <a:ext cx="2214578" cy="1928826"/>
          </a:xfrm>
          <a:prstGeom prst="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Rovnoramenný trojuholník 5"/>
          <p:cNvSpPr/>
          <p:nvPr/>
        </p:nvSpPr>
        <p:spPr>
          <a:xfrm rot="10800000">
            <a:off x="0" y="214290"/>
            <a:ext cx="2214578" cy="1928826"/>
          </a:xfrm>
          <a:prstGeom prst="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Rovnoramenný trojuholník 6"/>
          <p:cNvSpPr/>
          <p:nvPr/>
        </p:nvSpPr>
        <p:spPr>
          <a:xfrm rot="10800000">
            <a:off x="0" y="2143116"/>
            <a:ext cx="2214578" cy="1928826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 smtClean="0"/>
          </a:p>
          <a:p>
            <a:pPr algn="ctr"/>
            <a:endParaRPr lang="sk-SK" dirty="0"/>
          </a:p>
          <a:p>
            <a:pPr algn="ctr"/>
            <a:endParaRPr lang="sk-SK" dirty="0" smtClean="0"/>
          </a:p>
          <a:p>
            <a:pPr algn="ctr"/>
            <a:endParaRPr lang="sk-SK" dirty="0"/>
          </a:p>
          <a:p>
            <a:pPr algn="ctr"/>
            <a:endParaRPr lang="sk-SK" dirty="0" smtClean="0"/>
          </a:p>
          <a:p>
            <a:pPr algn="ctr"/>
            <a:endParaRPr lang="sk-SK" dirty="0"/>
          </a:p>
          <a:p>
            <a:pPr algn="ctr"/>
            <a:endParaRPr lang="sk-SK" dirty="0" smtClean="0"/>
          </a:p>
          <a:p>
            <a:pPr algn="ctr"/>
            <a:endParaRPr lang="sk-SK" dirty="0"/>
          </a:p>
          <a:p>
            <a:pPr algn="ctr"/>
            <a:endParaRPr lang="sk-SK" dirty="0" smtClean="0"/>
          </a:p>
          <a:p>
            <a:pPr algn="ctr"/>
            <a:endParaRPr lang="sk-SK" dirty="0"/>
          </a:p>
          <a:p>
            <a:pPr algn="ctr"/>
            <a:endParaRPr lang="sk-SK" dirty="0" smtClean="0"/>
          </a:p>
          <a:p>
            <a:pPr algn="ctr"/>
            <a:endParaRPr lang="sk-SK" dirty="0"/>
          </a:p>
          <a:p>
            <a:pPr algn="ctr"/>
            <a:endParaRPr lang="sk-SK" dirty="0" smtClean="0"/>
          </a:p>
          <a:p>
            <a:pPr algn="ctr"/>
            <a:endParaRPr lang="sk-SK" dirty="0"/>
          </a:p>
          <a:p>
            <a:pPr algn="ctr"/>
            <a:endParaRPr lang="sk-SK" dirty="0" smtClean="0"/>
          </a:p>
          <a:p>
            <a:pPr algn="ctr"/>
            <a:endParaRPr lang="sk-SK" dirty="0"/>
          </a:p>
          <a:p>
            <a:pPr algn="ctr"/>
            <a:endParaRPr lang="sk-SK" dirty="0" smtClean="0"/>
          </a:p>
          <a:p>
            <a:pPr algn="ctr"/>
            <a:endParaRPr lang="sk-SK" dirty="0"/>
          </a:p>
          <a:p>
            <a:pPr algn="ctr"/>
            <a:endParaRPr lang="sk-SK" dirty="0" smtClean="0"/>
          </a:p>
          <a:p>
            <a:pPr algn="ctr"/>
            <a:endParaRPr lang="sk-SK" dirty="0"/>
          </a:p>
          <a:p>
            <a:pPr algn="ctr"/>
            <a:endParaRPr lang="sk-SK" dirty="0" smtClean="0"/>
          </a:p>
          <a:p>
            <a:pPr algn="ctr"/>
            <a:endParaRPr lang="sk-SK" dirty="0"/>
          </a:p>
          <a:p>
            <a:pPr algn="ctr"/>
            <a:endParaRPr lang="sk-SK" dirty="0" smtClean="0"/>
          </a:p>
          <a:p>
            <a:pPr algn="ctr"/>
            <a:endParaRPr lang="sk-SK" dirty="0"/>
          </a:p>
          <a:p>
            <a:pPr algn="ctr"/>
            <a:endParaRPr lang="sk-SK" dirty="0" smtClean="0"/>
          </a:p>
          <a:p>
            <a:pPr algn="ctr"/>
            <a:endParaRPr lang="sk-SK" dirty="0"/>
          </a:p>
          <a:p>
            <a:pPr algn="ctr"/>
            <a:endParaRPr lang="sk-SK" dirty="0" smtClean="0"/>
          </a:p>
          <a:p>
            <a:pPr algn="ctr"/>
            <a:endParaRPr lang="sk-SK" dirty="0"/>
          </a:p>
          <a:p>
            <a:pPr algn="ctr"/>
            <a:endParaRPr lang="sk-SK" dirty="0" smtClean="0"/>
          </a:p>
          <a:p>
            <a:pPr algn="ctr"/>
            <a:endParaRPr lang="sk-SK" dirty="0"/>
          </a:p>
          <a:p>
            <a:pPr algn="ctr"/>
            <a:endParaRPr lang="sk-SK" dirty="0" smtClean="0"/>
          </a:p>
          <a:p>
            <a:pPr algn="ctr"/>
            <a:endParaRPr lang="sk-SK" dirty="0"/>
          </a:p>
        </p:txBody>
      </p:sp>
      <p:sp>
        <p:nvSpPr>
          <p:cNvPr id="8" name="Rovnoramenný trojuholník 7"/>
          <p:cNvSpPr/>
          <p:nvPr/>
        </p:nvSpPr>
        <p:spPr>
          <a:xfrm rot="10800000">
            <a:off x="6643702" y="214290"/>
            <a:ext cx="2214578" cy="1928826"/>
          </a:xfrm>
          <a:prstGeom prst="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Rovnoramenný trojuholník 8"/>
          <p:cNvSpPr/>
          <p:nvPr/>
        </p:nvSpPr>
        <p:spPr>
          <a:xfrm rot="10800000">
            <a:off x="4429124" y="214290"/>
            <a:ext cx="2214578" cy="1928826"/>
          </a:xfrm>
          <a:prstGeom prst="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Rovnoramenný trojuholník 9"/>
          <p:cNvSpPr/>
          <p:nvPr/>
        </p:nvSpPr>
        <p:spPr>
          <a:xfrm rot="10800000">
            <a:off x="2285984" y="2143116"/>
            <a:ext cx="2214578" cy="1928826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Rovnoramenný trojuholník 10"/>
          <p:cNvSpPr/>
          <p:nvPr/>
        </p:nvSpPr>
        <p:spPr>
          <a:xfrm rot="10800000">
            <a:off x="4500562" y="2143116"/>
            <a:ext cx="2214578" cy="1928826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Rovnoramenný trojuholník 11"/>
          <p:cNvSpPr/>
          <p:nvPr/>
        </p:nvSpPr>
        <p:spPr>
          <a:xfrm rot="10800000">
            <a:off x="6715140" y="2143116"/>
            <a:ext cx="2214578" cy="1928826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Rovnoramenný trojuholník 12"/>
          <p:cNvSpPr/>
          <p:nvPr/>
        </p:nvSpPr>
        <p:spPr>
          <a:xfrm>
            <a:off x="3286116" y="214290"/>
            <a:ext cx="2214578" cy="1928826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Rovnoramenný trojuholník 13"/>
          <p:cNvSpPr/>
          <p:nvPr/>
        </p:nvSpPr>
        <p:spPr>
          <a:xfrm>
            <a:off x="5500694" y="214290"/>
            <a:ext cx="2214578" cy="1928826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Rovnoramenný trojuholník 14"/>
          <p:cNvSpPr/>
          <p:nvPr/>
        </p:nvSpPr>
        <p:spPr>
          <a:xfrm>
            <a:off x="1142976" y="4071942"/>
            <a:ext cx="2214578" cy="1928826"/>
          </a:xfrm>
          <a:prstGeom prst="triangl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Rovnoramenný trojuholník 15"/>
          <p:cNvSpPr/>
          <p:nvPr/>
        </p:nvSpPr>
        <p:spPr>
          <a:xfrm>
            <a:off x="3357554" y="2143116"/>
            <a:ext cx="2214578" cy="1928826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Rovnoramenný trojuholník 16"/>
          <p:cNvSpPr/>
          <p:nvPr/>
        </p:nvSpPr>
        <p:spPr>
          <a:xfrm>
            <a:off x="5643570" y="2143116"/>
            <a:ext cx="2214578" cy="1928826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Rovnoramenný trojuholník 17"/>
          <p:cNvSpPr/>
          <p:nvPr/>
        </p:nvSpPr>
        <p:spPr>
          <a:xfrm rot="10800000">
            <a:off x="0" y="4071942"/>
            <a:ext cx="2214578" cy="1928826"/>
          </a:xfrm>
          <a:prstGeom prst="triangl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Rovnoramenný trojuholník 18"/>
          <p:cNvSpPr/>
          <p:nvPr/>
        </p:nvSpPr>
        <p:spPr>
          <a:xfrm rot="10800000">
            <a:off x="6643702" y="4071942"/>
            <a:ext cx="2214578" cy="1928826"/>
          </a:xfrm>
          <a:prstGeom prst="triangl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Rovnoramenný trojuholník 19"/>
          <p:cNvSpPr/>
          <p:nvPr/>
        </p:nvSpPr>
        <p:spPr>
          <a:xfrm rot="10800000">
            <a:off x="2214546" y="4071942"/>
            <a:ext cx="2214578" cy="1928826"/>
          </a:xfrm>
          <a:prstGeom prst="triangl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Rovnoramenný trojuholník 20"/>
          <p:cNvSpPr/>
          <p:nvPr/>
        </p:nvSpPr>
        <p:spPr>
          <a:xfrm rot="10800000">
            <a:off x="4429124" y="4071942"/>
            <a:ext cx="2214578" cy="1928826"/>
          </a:xfrm>
          <a:prstGeom prst="triangl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Rovnoramenný trojuholník 21"/>
          <p:cNvSpPr/>
          <p:nvPr/>
        </p:nvSpPr>
        <p:spPr>
          <a:xfrm>
            <a:off x="3286116" y="4071942"/>
            <a:ext cx="2214578" cy="1928826"/>
          </a:xfrm>
          <a:prstGeom prst="triangl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Rovnoramenný trojuholník 22"/>
          <p:cNvSpPr/>
          <p:nvPr/>
        </p:nvSpPr>
        <p:spPr>
          <a:xfrm>
            <a:off x="5500694" y="4071942"/>
            <a:ext cx="2214578" cy="1928826"/>
          </a:xfrm>
          <a:prstGeom prst="triangl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Rovnoramenný trojuholník 23"/>
          <p:cNvSpPr/>
          <p:nvPr/>
        </p:nvSpPr>
        <p:spPr>
          <a:xfrm>
            <a:off x="1142976" y="2143116"/>
            <a:ext cx="2214578" cy="1928826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Voľná forma 24"/>
          <p:cNvSpPr/>
          <p:nvPr/>
        </p:nvSpPr>
        <p:spPr>
          <a:xfrm>
            <a:off x="7786710" y="214290"/>
            <a:ext cx="2214578" cy="1928826"/>
          </a:xfrm>
          <a:custGeom>
            <a:avLst/>
            <a:gdLst>
              <a:gd name="connsiteX0" fmla="*/ 0 w 2214578"/>
              <a:gd name="connsiteY0" fmla="*/ 1928826 h 1928826"/>
              <a:gd name="connsiteX1" fmla="*/ 1107289 w 2214578"/>
              <a:gd name="connsiteY1" fmla="*/ 0 h 1928826"/>
              <a:gd name="connsiteX2" fmla="*/ 2214578 w 2214578"/>
              <a:gd name="connsiteY2" fmla="*/ 1928826 h 1928826"/>
              <a:gd name="connsiteX3" fmla="*/ 0 w 2214578"/>
              <a:gd name="connsiteY3" fmla="*/ 1928826 h 192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4578" h="1928826">
                <a:moveTo>
                  <a:pt x="0" y="1928826"/>
                </a:moveTo>
                <a:lnTo>
                  <a:pt x="1107289" y="0"/>
                </a:lnTo>
                <a:lnTo>
                  <a:pt x="2214578" y="1928826"/>
                </a:lnTo>
                <a:lnTo>
                  <a:pt x="0" y="1928826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Rovnoramenný trojuholník 25"/>
          <p:cNvSpPr/>
          <p:nvPr/>
        </p:nvSpPr>
        <p:spPr>
          <a:xfrm>
            <a:off x="-1107289" y="214290"/>
            <a:ext cx="2214578" cy="1928826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 smtClean="0"/>
          </a:p>
          <a:p>
            <a:pPr algn="ctr"/>
            <a:endParaRPr lang="sk-SK" dirty="0"/>
          </a:p>
          <a:p>
            <a:pPr algn="ctr"/>
            <a:endParaRPr lang="sk-SK" dirty="0" smtClean="0"/>
          </a:p>
          <a:p>
            <a:pPr algn="ctr"/>
            <a:endParaRPr lang="sk-SK" dirty="0"/>
          </a:p>
          <a:p>
            <a:pPr algn="ctr"/>
            <a:endParaRPr lang="sk-SK" dirty="0" smtClean="0"/>
          </a:p>
          <a:p>
            <a:pPr algn="ctr"/>
            <a:endParaRPr lang="sk-SK" dirty="0"/>
          </a:p>
          <a:p>
            <a:pPr algn="ctr"/>
            <a:endParaRPr lang="sk-SK" dirty="0" smtClean="0"/>
          </a:p>
          <a:p>
            <a:pPr algn="ctr"/>
            <a:endParaRPr lang="sk-SK" dirty="0"/>
          </a:p>
          <a:p>
            <a:pPr algn="ctr"/>
            <a:endParaRPr lang="sk-SK" dirty="0" smtClean="0"/>
          </a:p>
          <a:p>
            <a:pPr algn="ctr"/>
            <a:endParaRPr lang="sk-SK" dirty="0"/>
          </a:p>
        </p:txBody>
      </p:sp>
      <p:sp>
        <p:nvSpPr>
          <p:cNvPr id="27" name="Rovnoramenný trojuholník 26"/>
          <p:cNvSpPr/>
          <p:nvPr/>
        </p:nvSpPr>
        <p:spPr>
          <a:xfrm>
            <a:off x="-1107289" y="2143116"/>
            <a:ext cx="2214578" cy="1928826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Rovnoramenný trojuholník 27"/>
          <p:cNvSpPr/>
          <p:nvPr/>
        </p:nvSpPr>
        <p:spPr>
          <a:xfrm>
            <a:off x="-1107289" y="4071942"/>
            <a:ext cx="2214578" cy="1928826"/>
          </a:xfrm>
          <a:prstGeom prst="triangl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Rovnoramenný trojuholník 28"/>
          <p:cNvSpPr/>
          <p:nvPr/>
        </p:nvSpPr>
        <p:spPr>
          <a:xfrm>
            <a:off x="7858148" y="2143116"/>
            <a:ext cx="2214578" cy="1928826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Rovnoramenný trojuholník 29"/>
          <p:cNvSpPr/>
          <p:nvPr/>
        </p:nvSpPr>
        <p:spPr>
          <a:xfrm>
            <a:off x="7786710" y="4071942"/>
            <a:ext cx="2214578" cy="1928826"/>
          </a:xfrm>
          <a:prstGeom prst="triangl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BlokTextu 30"/>
          <p:cNvSpPr txBox="1"/>
          <p:nvPr/>
        </p:nvSpPr>
        <p:spPr>
          <a:xfrm>
            <a:off x="0" y="542926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1</a:t>
            </a:r>
            <a:endParaRPr lang="sk-SK" sz="2400" b="1" dirty="0"/>
          </a:p>
        </p:txBody>
      </p:sp>
      <p:sp>
        <p:nvSpPr>
          <p:cNvPr id="32" name="BlokTextu 31"/>
          <p:cNvSpPr txBox="1"/>
          <p:nvPr/>
        </p:nvSpPr>
        <p:spPr>
          <a:xfrm>
            <a:off x="4000496" y="514351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5</a:t>
            </a:r>
            <a:endParaRPr lang="sk-SK" sz="2400" b="1" dirty="0"/>
          </a:p>
        </p:txBody>
      </p:sp>
      <p:sp>
        <p:nvSpPr>
          <p:cNvPr id="33" name="BlokTextu 32"/>
          <p:cNvSpPr txBox="1"/>
          <p:nvPr/>
        </p:nvSpPr>
        <p:spPr>
          <a:xfrm>
            <a:off x="3000364" y="435769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4</a:t>
            </a:r>
          </a:p>
        </p:txBody>
      </p:sp>
      <p:sp>
        <p:nvSpPr>
          <p:cNvPr id="34" name="BlokTextu 33"/>
          <p:cNvSpPr txBox="1"/>
          <p:nvPr/>
        </p:nvSpPr>
        <p:spPr>
          <a:xfrm>
            <a:off x="1785918" y="521495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3</a:t>
            </a:r>
          </a:p>
        </p:txBody>
      </p:sp>
      <p:sp>
        <p:nvSpPr>
          <p:cNvPr id="35" name="BlokTextu 34"/>
          <p:cNvSpPr txBox="1"/>
          <p:nvPr/>
        </p:nvSpPr>
        <p:spPr>
          <a:xfrm>
            <a:off x="6215074" y="514351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7</a:t>
            </a:r>
          </a:p>
        </p:txBody>
      </p:sp>
      <p:sp>
        <p:nvSpPr>
          <p:cNvPr id="36" name="BlokTextu 35"/>
          <p:cNvSpPr txBox="1"/>
          <p:nvPr/>
        </p:nvSpPr>
        <p:spPr>
          <a:xfrm>
            <a:off x="5214942" y="435769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6</a:t>
            </a:r>
          </a:p>
        </p:txBody>
      </p:sp>
      <p:sp>
        <p:nvSpPr>
          <p:cNvPr id="37" name="BlokTextu 36"/>
          <p:cNvSpPr txBox="1"/>
          <p:nvPr/>
        </p:nvSpPr>
        <p:spPr>
          <a:xfrm>
            <a:off x="7429520" y="435769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8</a:t>
            </a:r>
          </a:p>
        </p:txBody>
      </p:sp>
      <p:sp>
        <p:nvSpPr>
          <p:cNvPr id="38" name="BlokTextu 37"/>
          <p:cNvSpPr txBox="1"/>
          <p:nvPr/>
        </p:nvSpPr>
        <p:spPr>
          <a:xfrm>
            <a:off x="938186" y="458153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2</a:t>
            </a:r>
          </a:p>
        </p:txBody>
      </p:sp>
      <p:sp>
        <p:nvSpPr>
          <p:cNvPr id="39" name="BlokTextu 38"/>
          <p:cNvSpPr txBox="1"/>
          <p:nvPr/>
        </p:nvSpPr>
        <p:spPr>
          <a:xfrm>
            <a:off x="8286776" y="528638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9</a:t>
            </a:r>
            <a:endParaRPr lang="sk-SK" sz="2400" b="1" dirty="0"/>
          </a:p>
        </p:txBody>
      </p:sp>
      <p:sp>
        <p:nvSpPr>
          <p:cNvPr id="40" name="BlokTextu 39"/>
          <p:cNvSpPr txBox="1"/>
          <p:nvPr/>
        </p:nvSpPr>
        <p:spPr>
          <a:xfrm>
            <a:off x="0" y="342900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5</a:t>
            </a:r>
          </a:p>
        </p:txBody>
      </p:sp>
      <p:sp>
        <p:nvSpPr>
          <p:cNvPr id="41" name="BlokTextu 40"/>
          <p:cNvSpPr txBox="1"/>
          <p:nvPr/>
        </p:nvSpPr>
        <p:spPr>
          <a:xfrm>
            <a:off x="5286380" y="242886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6</a:t>
            </a:r>
            <a:endParaRPr lang="sk-SK" sz="2400" b="1" dirty="0"/>
          </a:p>
        </p:txBody>
      </p:sp>
      <p:sp>
        <p:nvSpPr>
          <p:cNvPr id="42" name="BlokTextu 41"/>
          <p:cNvSpPr txBox="1"/>
          <p:nvPr/>
        </p:nvSpPr>
        <p:spPr>
          <a:xfrm>
            <a:off x="6429388" y="328612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3</a:t>
            </a:r>
            <a:endParaRPr lang="sk-SK" sz="2400" b="1" dirty="0"/>
          </a:p>
        </p:txBody>
      </p:sp>
      <p:sp>
        <p:nvSpPr>
          <p:cNvPr id="43" name="BlokTextu 42"/>
          <p:cNvSpPr txBox="1"/>
          <p:nvPr/>
        </p:nvSpPr>
        <p:spPr>
          <a:xfrm>
            <a:off x="7500958" y="242886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8</a:t>
            </a:r>
          </a:p>
        </p:txBody>
      </p:sp>
      <p:sp>
        <p:nvSpPr>
          <p:cNvPr id="44" name="BlokTextu 43"/>
          <p:cNvSpPr txBox="1"/>
          <p:nvPr/>
        </p:nvSpPr>
        <p:spPr>
          <a:xfrm>
            <a:off x="8286776" y="335756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4</a:t>
            </a:r>
            <a:endParaRPr lang="sk-SK" sz="2400" b="1" dirty="0"/>
          </a:p>
        </p:txBody>
      </p:sp>
      <p:sp>
        <p:nvSpPr>
          <p:cNvPr id="45" name="BlokTextu 44"/>
          <p:cNvSpPr txBox="1"/>
          <p:nvPr/>
        </p:nvSpPr>
        <p:spPr>
          <a:xfrm>
            <a:off x="0" y="150017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1</a:t>
            </a:r>
            <a:endParaRPr lang="sk-SK" sz="2400" b="1" dirty="0"/>
          </a:p>
        </p:txBody>
      </p:sp>
      <p:sp>
        <p:nvSpPr>
          <p:cNvPr id="46" name="BlokTextu 45"/>
          <p:cNvSpPr txBox="1"/>
          <p:nvPr/>
        </p:nvSpPr>
        <p:spPr>
          <a:xfrm>
            <a:off x="4071934" y="321468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1</a:t>
            </a:r>
            <a:endParaRPr lang="sk-SK" sz="2400" b="1" dirty="0"/>
          </a:p>
        </p:txBody>
      </p:sp>
      <p:sp>
        <p:nvSpPr>
          <p:cNvPr id="47" name="BlokTextu 46"/>
          <p:cNvSpPr txBox="1"/>
          <p:nvPr/>
        </p:nvSpPr>
        <p:spPr>
          <a:xfrm>
            <a:off x="3000364" y="250030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4</a:t>
            </a:r>
          </a:p>
        </p:txBody>
      </p:sp>
      <p:sp>
        <p:nvSpPr>
          <p:cNvPr id="48" name="BlokTextu 47"/>
          <p:cNvSpPr txBox="1"/>
          <p:nvPr/>
        </p:nvSpPr>
        <p:spPr>
          <a:xfrm>
            <a:off x="1928794" y="328612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2</a:t>
            </a:r>
          </a:p>
        </p:txBody>
      </p:sp>
      <p:sp>
        <p:nvSpPr>
          <p:cNvPr id="49" name="BlokTextu 48"/>
          <p:cNvSpPr txBox="1"/>
          <p:nvPr/>
        </p:nvSpPr>
        <p:spPr>
          <a:xfrm>
            <a:off x="714348" y="242886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2</a:t>
            </a:r>
          </a:p>
        </p:txBody>
      </p:sp>
      <p:sp>
        <p:nvSpPr>
          <p:cNvPr id="50" name="BlokTextu 49"/>
          <p:cNvSpPr txBox="1"/>
          <p:nvPr/>
        </p:nvSpPr>
        <p:spPr>
          <a:xfrm>
            <a:off x="1857356" y="135729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3</a:t>
            </a:r>
            <a:endParaRPr lang="sk-SK" sz="2400" b="1" dirty="0"/>
          </a:p>
        </p:txBody>
      </p:sp>
      <p:sp>
        <p:nvSpPr>
          <p:cNvPr id="51" name="BlokTextu 50"/>
          <p:cNvSpPr txBox="1"/>
          <p:nvPr/>
        </p:nvSpPr>
        <p:spPr>
          <a:xfrm>
            <a:off x="4071934" y="135729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5</a:t>
            </a:r>
          </a:p>
        </p:txBody>
      </p:sp>
      <p:sp>
        <p:nvSpPr>
          <p:cNvPr id="52" name="BlokTextu 51"/>
          <p:cNvSpPr txBox="1"/>
          <p:nvPr/>
        </p:nvSpPr>
        <p:spPr>
          <a:xfrm>
            <a:off x="8286776" y="128586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9</a:t>
            </a:r>
          </a:p>
        </p:txBody>
      </p:sp>
      <p:sp>
        <p:nvSpPr>
          <p:cNvPr id="53" name="BlokTextu 52"/>
          <p:cNvSpPr txBox="1"/>
          <p:nvPr/>
        </p:nvSpPr>
        <p:spPr>
          <a:xfrm>
            <a:off x="6357950" y="128586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7</a:t>
            </a:r>
          </a:p>
        </p:txBody>
      </p:sp>
      <p:sp>
        <p:nvSpPr>
          <p:cNvPr id="54" name="BlokTextu 53"/>
          <p:cNvSpPr txBox="1"/>
          <p:nvPr/>
        </p:nvSpPr>
        <p:spPr>
          <a:xfrm>
            <a:off x="5143504" y="50004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1</a:t>
            </a:r>
            <a:endParaRPr lang="sk-SK" sz="2400" b="1" dirty="0"/>
          </a:p>
        </p:txBody>
      </p:sp>
      <p:sp>
        <p:nvSpPr>
          <p:cNvPr id="55" name="BlokTextu 54"/>
          <p:cNvSpPr txBox="1"/>
          <p:nvPr/>
        </p:nvSpPr>
        <p:spPr>
          <a:xfrm>
            <a:off x="785786" y="42860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2</a:t>
            </a:r>
          </a:p>
        </p:txBody>
      </p:sp>
      <p:sp>
        <p:nvSpPr>
          <p:cNvPr id="56" name="BlokTextu 55"/>
          <p:cNvSpPr txBox="1"/>
          <p:nvPr/>
        </p:nvSpPr>
        <p:spPr>
          <a:xfrm>
            <a:off x="7429520" y="57148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3</a:t>
            </a:r>
          </a:p>
        </p:txBody>
      </p:sp>
      <p:sp>
        <p:nvSpPr>
          <p:cNvPr id="57" name="BlokTextu 56"/>
          <p:cNvSpPr txBox="1"/>
          <p:nvPr/>
        </p:nvSpPr>
        <p:spPr>
          <a:xfrm>
            <a:off x="3000364" y="42860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4</a:t>
            </a:r>
            <a:endParaRPr lang="sk-SK" sz="2400" b="1" dirty="0"/>
          </a:p>
        </p:txBody>
      </p:sp>
      <p:sp>
        <p:nvSpPr>
          <p:cNvPr id="58" name="BlokTextu 57"/>
          <p:cNvSpPr txBox="1"/>
          <p:nvPr/>
        </p:nvSpPr>
        <p:spPr>
          <a:xfrm>
            <a:off x="285720" y="6215082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Odklikávaj od žltého radu podľa poradia, potom modré, ružové a nakoniec zelené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6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6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9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6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9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0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6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0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6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najhracky.sk/photos/p_12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0" y="0"/>
            <a:ext cx="6286520" cy="6286520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3286116" y="285728"/>
            <a:ext cx="2714644" cy="157163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6000760" y="285728"/>
            <a:ext cx="2714644" cy="157163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6000760" y="1857364"/>
            <a:ext cx="2714644" cy="157163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000760" y="3429000"/>
            <a:ext cx="2714644" cy="157163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3286116" y="1857364"/>
            <a:ext cx="2714644" cy="157163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/>
          <p:cNvSpPr/>
          <p:nvPr/>
        </p:nvSpPr>
        <p:spPr>
          <a:xfrm>
            <a:off x="3286116" y="3429000"/>
            <a:ext cx="2714644" cy="157163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3286116" y="5000636"/>
            <a:ext cx="2714644" cy="157163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6000760" y="5000636"/>
            <a:ext cx="2714644" cy="157163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6786578" y="3714752"/>
            <a:ext cx="78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dirty="0" smtClean="0">
                <a:solidFill>
                  <a:schemeClr val="bg1"/>
                </a:solidFill>
              </a:rPr>
              <a:t>1</a:t>
            </a:r>
            <a:endParaRPr lang="sk-SK" sz="4800" dirty="0">
              <a:solidFill>
                <a:schemeClr val="bg1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858016" y="2143116"/>
            <a:ext cx="78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dirty="0" smtClean="0">
                <a:solidFill>
                  <a:schemeClr val="bg1"/>
                </a:solidFill>
              </a:rPr>
              <a:t>2</a:t>
            </a:r>
            <a:endParaRPr lang="sk-SK" sz="4800" dirty="0">
              <a:solidFill>
                <a:schemeClr val="bg1"/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6858016" y="5286388"/>
            <a:ext cx="78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dirty="0" smtClean="0">
                <a:solidFill>
                  <a:schemeClr val="bg1"/>
                </a:solidFill>
              </a:rPr>
              <a:t>3</a:t>
            </a:r>
            <a:endParaRPr lang="sk-SK" sz="4800" dirty="0">
              <a:solidFill>
                <a:schemeClr val="bg1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4214810" y="2143116"/>
            <a:ext cx="78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dirty="0" smtClean="0">
                <a:solidFill>
                  <a:schemeClr val="bg1"/>
                </a:solidFill>
              </a:rPr>
              <a:t>4</a:t>
            </a:r>
            <a:endParaRPr lang="sk-SK" sz="4800" dirty="0">
              <a:solidFill>
                <a:schemeClr val="bg1"/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6858016" y="571480"/>
            <a:ext cx="78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dirty="0" smtClean="0">
                <a:solidFill>
                  <a:schemeClr val="bg1"/>
                </a:solidFill>
              </a:rPr>
              <a:t>5</a:t>
            </a:r>
            <a:endParaRPr lang="sk-SK" sz="4800" dirty="0">
              <a:solidFill>
                <a:schemeClr val="bg1"/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4286248" y="5286388"/>
            <a:ext cx="78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dirty="0" smtClean="0">
                <a:solidFill>
                  <a:schemeClr val="bg1"/>
                </a:solidFill>
              </a:rPr>
              <a:t>6</a:t>
            </a:r>
            <a:endParaRPr lang="sk-SK" sz="4800" dirty="0">
              <a:solidFill>
                <a:schemeClr val="bg1"/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4286248" y="642918"/>
            <a:ext cx="78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dirty="0" smtClean="0">
                <a:solidFill>
                  <a:schemeClr val="bg1"/>
                </a:solidFill>
              </a:rPr>
              <a:t>7</a:t>
            </a:r>
            <a:endParaRPr lang="sk-SK" sz="4800" dirty="0">
              <a:solidFill>
                <a:schemeClr val="bg1"/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4214810" y="3786190"/>
            <a:ext cx="78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dirty="0" smtClean="0">
                <a:solidFill>
                  <a:schemeClr val="bg1"/>
                </a:solidFill>
              </a:rPr>
              <a:t>8</a:t>
            </a:r>
            <a:endParaRPr lang="sk-SK" sz="4800" dirty="0">
              <a:solidFill>
                <a:schemeClr val="bg1"/>
              </a:solidFill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214282" y="714356"/>
            <a:ext cx="1714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Sleduj, koľko priletí lienok, spočítaj a </a:t>
            </a:r>
            <a:r>
              <a:rPr lang="sk-SK" dirty="0" err="1" smtClean="0"/>
              <a:t>odklikni</a:t>
            </a:r>
            <a:r>
              <a:rPr lang="sk-SK" dirty="0" smtClean="0"/>
              <a:t> číslo</a:t>
            </a:r>
            <a:endParaRPr lang="sk-SK" dirty="0"/>
          </a:p>
        </p:txBody>
      </p:sp>
      <p:pic>
        <p:nvPicPr>
          <p:cNvPr id="21" name="Obrázok 20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034" y="2285992"/>
            <a:ext cx="1214446" cy="1247948"/>
          </a:xfrm>
          <a:prstGeom prst="rect">
            <a:avLst/>
          </a:prstGeom>
        </p:spPr>
      </p:pic>
      <p:pic>
        <p:nvPicPr>
          <p:cNvPr id="22" name="Obrázok 21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58" y="4500570"/>
            <a:ext cx="1214446" cy="1247948"/>
          </a:xfrm>
          <a:prstGeom prst="rect">
            <a:avLst/>
          </a:prstGeom>
        </p:spPr>
      </p:pic>
      <p:pic>
        <p:nvPicPr>
          <p:cNvPr id="23" name="Obrázok 22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00166" y="3357562"/>
            <a:ext cx="1214446" cy="1247948"/>
          </a:xfrm>
          <a:prstGeom prst="rect">
            <a:avLst/>
          </a:prstGeom>
        </p:spPr>
      </p:pic>
      <p:pic>
        <p:nvPicPr>
          <p:cNvPr id="24" name="Obrázok 23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4282" y="3500438"/>
            <a:ext cx="1214446" cy="1247948"/>
          </a:xfrm>
          <a:prstGeom prst="rect">
            <a:avLst/>
          </a:prstGeom>
        </p:spPr>
      </p:pic>
      <p:pic>
        <p:nvPicPr>
          <p:cNvPr id="25" name="Obrázok 24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43042" y="2285992"/>
            <a:ext cx="1214446" cy="1247948"/>
          </a:xfrm>
          <a:prstGeom prst="rect">
            <a:avLst/>
          </a:prstGeom>
        </p:spPr>
      </p:pic>
      <p:pic>
        <p:nvPicPr>
          <p:cNvPr id="26" name="Obrázok 25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4282" y="1214422"/>
            <a:ext cx="1214446" cy="1247948"/>
          </a:xfrm>
          <a:prstGeom prst="rect">
            <a:avLst/>
          </a:prstGeom>
        </p:spPr>
      </p:pic>
      <p:pic>
        <p:nvPicPr>
          <p:cNvPr id="27" name="Obrázok 26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85918" y="642918"/>
            <a:ext cx="1214446" cy="1247948"/>
          </a:xfrm>
          <a:prstGeom prst="rect">
            <a:avLst/>
          </a:prstGeom>
        </p:spPr>
      </p:pic>
      <p:pic>
        <p:nvPicPr>
          <p:cNvPr id="28" name="Obrázok 27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1538" y="2928934"/>
            <a:ext cx="1214446" cy="1247948"/>
          </a:xfrm>
          <a:prstGeom prst="rect">
            <a:avLst/>
          </a:prstGeom>
        </p:spPr>
      </p:pic>
      <p:pic>
        <p:nvPicPr>
          <p:cNvPr id="35" name="Obrázok 34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14480" y="4786322"/>
            <a:ext cx="1214446" cy="1247948"/>
          </a:xfrm>
          <a:prstGeom prst="rect">
            <a:avLst/>
          </a:prstGeom>
        </p:spPr>
      </p:pic>
      <p:pic>
        <p:nvPicPr>
          <p:cNvPr id="36" name="Obrázok 35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43042" y="1285860"/>
            <a:ext cx="1214446" cy="1247948"/>
          </a:xfrm>
          <a:prstGeom prst="rect">
            <a:avLst/>
          </a:prstGeom>
        </p:spPr>
      </p:pic>
      <p:pic>
        <p:nvPicPr>
          <p:cNvPr id="37" name="Obrázok 36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58" y="1285860"/>
            <a:ext cx="1214446" cy="1247948"/>
          </a:xfrm>
          <a:prstGeom prst="rect">
            <a:avLst/>
          </a:prstGeom>
        </p:spPr>
      </p:pic>
      <p:pic>
        <p:nvPicPr>
          <p:cNvPr id="38" name="Obrázok 37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0232" y="3000372"/>
            <a:ext cx="1214446" cy="1247948"/>
          </a:xfrm>
          <a:prstGeom prst="rect">
            <a:avLst/>
          </a:prstGeom>
        </p:spPr>
      </p:pic>
      <p:pic>
        <p:nvPicPr>
          <p:cNvPr id="39" name="Obrázok 38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58" y="3286124"/>
            <a:ext cx="1214446" cy="1247948"/>
          </a:xfrm>
          <a:prstGeom prst="rect">
            <a:avLst/>
          </a:prstGeom>
        </p:spPr>
      </p:pic>
      <p:pic>
        <p:nvPicPr>
          <p:cNvPr id="40" name="Obrázok 39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2976" y="3643314"/>
            <a:ext cx="1214446" cy="1247948"/>
          </a:xfrm>
          <a:prstGeom prst="rect">
            <a:avLst/>
          </a:prstGeom>
        </p:spPr>
      </p:pic>
      <p:pic>
        <p:nvPicPr>
          <p:cNvPr id="41" name="Obrázok 40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71604" y="1500174"/>
            <a:ext cx="1214446" cy="1247948"/>
          </a:xfrm>
          <a:prstGeom prst="rect">
            <a:avLst/>
          </a:prstGeom>
        </p:spPr>
      </p:pic>
      <p:pic>
        <p:nvPicPr>
          <p:cNvPr id="42" name="Obrázok 41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6" y="500042"/>
            <a:ext cx="1214446" cy="1247948"/>
          </a:xfrm>
          <a:prstGeom prst="rect">
            <a:avLst/>
          </a:prstGeom>
        </p:spPr>
      </p:pic>
      <p:pic>
        <p:nvPicPr>
          <p:cNvPr id="43" name="Obrázok 42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6" y="2071678"/>
            <a:ext cx="1214446" cy="1247948"/>
          </a:xfrm>
          <a:prstGeom prst="rect">
            <a:avLst/>
          </a:prstGeom>
        </p:spPr>
      </p:pic>
      <p:pic>
        <p:nvPicPr>
          <p:cNvPr id="44" name="Obrázok 43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58" y="3929066"/>
            <a:ext cx="1214446" cy="1247948"/>
          </a:xfrm>
          <a:prstGeom prst="rect">
            <a:avLst/>
          </a:prstGeom>
        </p:spPr>
      </p:pic>
      <p:pic>
        <p:nvPicPr>
          <p:cNvPr id="45" name="Obrázok 44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71604" y="2928934"/>
            <a:ext cx="1214446" cy="1247948"/>
          </a:xfrm>
          <a:prstGeom prst="rect">
            <a:avLst/>
          </a:prstGeom>
        </p:spPr>
      </p:pic>
      <p:pic>
        <p:nvPicPr>
          <p:cNvPr id="46" name="Obrázok 45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728" y="2857496"/>
            <a:ext cx="1214446" cy="1247948"/>
          </a:xfrm>
          <a:prstGeom prst="rect">
            <a:avLst/>
          </a:prstGeom>
        </p:spPr>
      </p:pic>
      <p:pic>
        <p:nvPicPr>
          <p:cNvPr id="47" name="Obrázok 46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58" y="1214422"/>
            <a:ext cx="1214446" cy="1247948"/>
          </a:xfrm>
          <a:prstGeom prst="rect">
            <a:avLst/>
          </a:prstGeom>
        </p:spPr>
      </p:pic>
      <p:pic>
        <p:nvPicPr>
          <p:cNvPr id="48" name="Obrázok 47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034" y="5324300"/>
            <a:ext cx="1214446" cy="1247948"/>
          </a:xfrm>
          <a:prstGeom prst="rect">
            <a:avLst/>
          </a:prstGeom>
        </p:spPr>
      </p:pic>
      <p:pic>
        <p:nvPicPr>
          <p:cNvPr id="49" name="Obrázok 48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43074" y="4714884"/>
            <a:ext cx="1214446" cy="1247948"/>
          </a:xfrm>
          <a:prstGeom prst="rect">
            <a:avLst/>
          </a:prstGeom>
        </p:spPr>
      </p:pic>
      <p:pic>
        <p:nvPicPr>
          <p:cNvPr id="50" name="Obrázok 49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20" y="3929066"/>
            <a:ext cx="1214446" cy="1247948"/>
          </a:xfrm>
          <a:prstGeom prst="rect">
            <a:avLst/>
          </a:prstGeom>
        </p:spPr>
      </p:pic>
      <p:pic>
        <p:nvPicPr>
          <p:cNvPr id="51" name="Obrázok 50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57290" y="3143248"/>
            <a:ext cx="1214446" cy="1247948"/>
          </a:xfrm>
          <a:prstGeom prst="rect">
            <a:avLst/>
          </a:prstGeom>
        </p:spPr>
      </p:pic>
      <p:pic>
        <p:nvPicPr>
          <p:cNvPr id="52" name="Obrázok 51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4282" y="2143116"/>
            <a:ext cx="1214446" cy="1247948"/>
          </a:xfrm>
          <a:prstGeom prst="rect">
            <a:avLst/>
          </a:prstGeom>
        </p:spPr>
      </p:pic>
      <p:pic>
        <p:nvPicPr>
          <p:cNvPr id="53" name="Obrázok 52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5852" y="1500174"/>
            <a:ext cx="1214446" cy="1247948"/>
          </a:xfrm>
          <a:prstGeom prst="rect">
            <a:avLst/>
          </a:prstGeom>
        </p:spPr>
      </p:pic>
      <p:pic>
        <p:nvPicPr>
          <p:cNvPr id="54" name="Obrázok 53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20" y="357166"/>
            <a:ext cx="1214446" cy="1247948"/>
          </a:xfrm>
          <a:prstGeom prst="rect">
            <a:avLst/>
          </a:prstGeom>
        </p:spPr>
      </p:pic>
      <p:pic>
        <p:nvPicPr>
          <p:cNvPr id="55" name="Obrázok 54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57322" y="1285860"/>
            <a:ext cx="1214446" cy="1247948"/>
          </a:xfrm>
          <a:prstGeom prst="rect">
            <a:avLst/>
          </a:prstGeom>
        </p:spPr>
      </p:pic>
      <p:pic>
        <p:nvPicPr>
          <p:cNvPr id="56" name="Obrázok 55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58" y="2214554"/>
            <a:ext cx="1214446" cy="1247948"/>
          </a:xfrm>
          <a:prstGeom prst="rect">
            <a:avLst/>
          </a:prstGeom>
        </p:spPr>
      </p:pic>
      <p:pic>
        <p:nvPicPr>
          <p:cNvPr id="57" name="Obrázok 56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57322" y="2786058"/>
            <a:ext cx="1214446" cy="1247948"/>
          </a:xfrm>
          <a:prstGeom prst="rect">
            <a:avLst/>
          </a:prstGeom>
        </p:spPr>
      </p:pic>
      <p:pic>
        <p:nvPicPr>
          <p:cNvPr id="58" name="Obrázok 57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58" y="3714752"/>
            <a:ext cx="1214446" cy="1247948"/>
          </a:xfrm>
          <a:prstGeom prst="rect">
            <a:avLst/>
          </a:prstGeom>
        </p:spPr>
      </p:pic>
      <p:pic>
        <p:nvPicPr>
          <p:cNvPr id="59" name="Obrázok 58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57322" y="4214818"/>
            <a:ext cx="1214446" cy="1247948"/>
          </a:xfrm>
          <a:prstGeom prst="rect">
            <a:avLst/>
          </a:prstGeom>
        </p:spPr>
      </p:pic>
      <p:pic>
        <p:nvPicPr>
          <p:cNvPr id="60" name="Obrázok 59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20" y="5072074"/>
            <a:ext cx="1214446" cy="1247948"/>
          </a:xfrm>
          <a:prstGeom prst="rect">
            <a:avLst/>
          </a:prstGeom>
        </p:spPr>
      </p:pic>
      <p:pic>
        <p:nvPicPr>
          <p:cNvPr id="61" name="Obrázok 60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57322" y="5395738"/>
            <a:ext cx="1214446" cy="1247948"/>
          </a:xfrm>
          <a:prstGeom prst="rect">
            <a:avLst/>
          </a:prstGeom>
        </p:spPr>
      </p:pic>
      <p:pic>
        <p:nvPicPr>
          <p:cNvPr id="62" name="Obrázok 61" descr="somar0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5786" y="642918"/>
            <a:ext cx="1214446" cy="1247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000"/>
                            </p:stCondLst>
                            <p:childTnLst>
                              <p:par>
                                <p:cTn id="1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000"/>
                            </p:stCondLst>
                            <p:childTnLst>
                              <p:par>
                                <p:cTn id="1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000"/>
                            </p:stCondLst>
                            <p:childTnLst>
                              <p:par>
                                <p:cTn id="1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000"/>
                            </p:stCondLst>
                            <p:childTnLst>
                              <p:par>
                                <p:cTn id="1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000"/>
                            </p:stCondLst>
                            <p:childTnLst>
                              <p:par>
                                <p:cTn id="1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30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00"/>
                            </p:stCondLst>
                            <p:childTnLst>
                              <p:par>
                                <p:cTn id="18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000"/>
                            </p:stCondLst>
                            <p:childTnLst>
                              <p:par>
                                <p:cTn id="19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000"/>
                            </p:stCondLst>
                            <p:childTnLst>
                              <p:par>
                                <p:cTn id="19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000"/>
                            </p:stCondLst>
                            <p:childTnLst>
                              <p:par>
                                <p:cTn id="19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3000"/>
                            </p:stCondLst>
                            <p:childTnLst>
                              <p:par>
                                <p:cTn id="2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3000"/>
                            </p:stCondLst>
                            <p:childTnLst>
                              <p:par>
                                <p:cTn id="26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000"/>
                            </p:stCondLst>
                            <p:childTnLst>
                              <p:par>
                                <p:cTn id="2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3000"/>
                            </p:stCondLst>
                            <p:childTnLst>
                              <p:par>
                                <p:cTn id="2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3000"/>
                            </p:stCondLst>
                            <p:childTnLst>
                              <p:par>
                                <p:cTn id="2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3000"/>
                            </p:stCondLst>
                            <p:childTnLst>
                              <p:par>
                                <p:cTn id="2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3000"/>
                            </p:stCondLst>
                            <p:childTnLst>
                              <p:par>
                                <p:cTn id="28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2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3000"/>
                            </p:stCondLst>
                            <p:childTnLst>
                              <p:par>
                                <p:cTn id="3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3000"/>
                            </p:stCondLst>
                            <p:childTnLst>
                              <p:par>
                                <p:cTn id="3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3000"/>
                            </p:stCondLst>
                            <p:childTnLst>
                              <p:par>
                                <p:cTn id="3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3000"/>
                            </p:stCondLst>
                            <p:childTnLst>
                              <p:par>
                                <p:cTn id="3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3000"/>
                            </p:stCondLst>
                            <p:childTnLst>
                              <p:par>
                                <p:cTn id="3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6" grpId="1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martinus.sk/data/tovar/_l/17/l178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214290"/>
            <a:ext cx="9088977" cy="6286544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6072198" y="4286256"/>
            <a:ext cx="3071802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0" y="214290"/>
            <a:ext cx="3071802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>
            <a:off x="4143372" y="214290"/>
            <a:ext cx="3071802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2000232" y="3357562"/>
            <a:ext cx="3071802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0" y="2428868"/>
            <a:ext cx="171448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429520" y="214290"/>
            <a:ext cx="171448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/>
          <p:cNvSpPr/>
          <p:nvPr/>
        </p:nvSpPr>
        <p:spPr>
          <a:xfrm>
            <a:off x="5286380" y="2428868"/>
            <a:ext cx="171448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0" y="4929198"/>
            <a:ext cx="171448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4357686" y="4929198"/>
            <a:ext cx="171448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2571736" y="1785926"/>
            <a:ext cx="171448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/>
          <p:cNvSpPr/>
          <p:nvPr/>
        </p:nvSpPr>
        <p:spPr>
          <a:xfrm>
            <a:off x="7143768" y="2714620"/>
            <a:ext cx="171448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/>
          <p:cNvSpPr/>
          <p:nvPr/>
        </p:nvSpPr>
        <p:spPr>
          <a:xfrm>
            <a:off x="2214546" y="4929198"/>
            <a:ext cx="171448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/>
          <p:cNvSpPr/>
          <p:nvPr/>
        </p:nvSpPr>
        <p:spPr>
          <a:xfrm>
            <a:off x="6643702" y="1071546"/>
            <a:ext cx="171448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dĺžnik 17"/>
          <p:cNvSpPr/>
          <p:nvPr/>
        </p:nvSpPr>
        <p:spPr>
          <a:xfrm>
            <a:off x="7715272" y="2071678"/>
            <a:ext cx="78581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/>
          <p:cNvSpPr/>
          <p:nvPr/>
        </p:nvSpPr>
        <p:spPr>
          <a:xfrm>
            <a:off x="6858016" y="1357298"/>
            <a:ext cx="78581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bdĺžnik 26"/>
          <p:cNvSpPr/>
          <p:nvPr/>
        </p:nvSpPr>
        <p:spPr>
          <a:xfrm>
            <a:off x="3214678" y="500042"/>
            <a:ext cx="171448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BlokTextu 27"/>
          <p:cNvSpPr txBox="1"/>
          <p:nvPr/>
        </p:nvSpPr>
        <p:spPr>
          <a:xfrm>
            <a:off x="214282" y="214290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Odklikni</a:t>
            </a:r>
            <a:r>
              <a:rPr lang="sk-SK" dirty="0" smtClean="0"/>
              <a:t> všetky veľké obdĺžniky</a:t>
            </a:r>
          </a:p>
        </p:txBody>
      </p:sp>
      <p:sp>
        <p:nvSpPr>
          <p:cNvPr id="29" name="BlokTextu 28"/>
          <p:cNvSpPr txBox="1"/>
          <p:nvPr/>
        </p:nvSpPr>
        <p:spPr>
          <a:xfrm>
            <a:off x="714348" y="1071546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1</a:t>
            </a:r>
            <a:endParaRPr lang="sk-SK" sz="4800" b="1" dirty="0"/>
          </a:p>
        </p:txBody>
      </p:sp>
      <p:sp>
        <p:nvSpPr>
          <p:cNvPr id="30" name="BlokTextu 29"/>
          <p:cNvSpPr txBox="1"/>
          <p:nvPr/>
        </p:nvSpPr>
        <p:spPr>
          <a:xfrm>
            <a:off x="5143504" y="642918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4</a:t>
            </a:r>
            <a:endParaRPr lang="sk-SK" sz="4800" b="1" dirty="0"/>
          </a:p>
        </p:txBody>
      </p:sp>
      <p:sp>
        <p:nvSpPr>
          <p:cNvPr id="31" name="BlokTextu 30"/>
          <p:cNvSpPr txBox="1"/>
          <p:nvPr/>
        </p:nvSpPr>
        <p:spPr>
          <a:xfrm>
            <a:off x="2928926" y="3857628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2</a:t>
            </a:r>
            <a:endParaRPr lang="sk-SK" sz="4800" b="1" dirty="0"/>
          </a:p>
        </p:txBody>
      </p:sp>
      <p:sp>
        <p:nvSpPr>
          <p:cNvPr id="32" name="BlokTextu 31"/>
          <p:cNvSpPr txBox="1"/>
          <p:nvPr/>
        </p:nvSpPr>
        <p:spPr>
          <a:xfrm>
            <a:off x="7286644" y="4929198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3</a:t>
            </a:r>
            <a:endParaRPr lang="sk-SK" sz="4800" b="1" dirty="0"/>
          </a:p>
        </p:txBody>
      </p:sp>
      <p:sp>
        <p:nvSpPr>
          <p:cNvPr id="33" name="BlokTextu 32"/>
          <p:cNvSpPr txBox="1"/>
          <p:nvPr/>
        </p:nvSpPr>
        <p:spPr>
          <a:xfrm>
            <a:off x="0" y="214290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Odklikni</a:t>
            </a:r>
            <a:r>
              <a:rPr lang="sk-SK" dirty="0" smtClean="0"/>
              <a:t> všetky najmenšie  štvorce</a:t>
            </a:r>
          </a:p>
        </p:txBody>
      </p:sp>
      <p:sp>
        <p:nvSpPr>
          <p:cNvPr id="35" name="BlokTextu 34"/>
          <p:cNvSpPr txBox="1"/>
          <p:nvPr/>
        </p:nvSpPr>
        <p:spPr>
          <a:xfrm>
            <a:off x="7143768" y="1357298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/>
              <a:t>1</a:t>
            </a:r>
            <a:endParaRPr lang="sk-SK" sz="4000" b="1" dirty="0"/>
          </a:p>
        </p:txBody>
      </p:sp>
      <p:sp>
        <p:nvSpPr>
          <p:cNvPr id="36" name="BlokTextu 35"/>
          <p:cNvSpPr txBox="1"/>
          <p:nvPr/>
        </p:nvSpPr>
        <p:spPr>
          <a:xfrm>
            <a:off x="7786710" y="2071678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/>
              <a:t>2</a:t>
            </a:r>
            <a:endParaRPr lang="sk-SK" sz="4000" b="1" dirty="0"/>
          </a:p>
        </p:txBody>
      </p:sp>
      <p:sp>
        <p:nvSpPr>
          <p:cNvPr id="37" name="Obdĺžnik 36"/>
          <p:cNvSpPr/>
          <p:nvPr/>
        </p:nvSpPr>
        <p:spPr>
          <a:xfrm>
            <a:off x="1214414" y="3643314"/>
            <a:ext cx="78581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Obdĺžnik 37"/>
          <p:cNvSpPr/>
          <p:nvPr/>
        </p:nvSpPr>
        <p:spPr>
          <a:xfrm>
            <a:off x="1714480" y="2428868"/>
            <a:ext cx="78581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Obdĺžnik 38"/>
          <p:cNvSpPr/>
          <p:nvPr/>
        </p:nvSpPr>
        <p:spPr>
          <a:xfrm>
            <a:off x="4357686" y="2500306"/>
            <a:ext cx="78581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BlokTextu 39"/>
          <p:cNvSpPr txBox="1"/>
          <p:nvPr/>
        </p:nvSpPr>
        <p:spPr>
          <a:xfrm>
            <a:off x="1857356" y="2428868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/>
              <a:t>3</a:t>
            </a:r>
            <a:endParaRPr lang="sk-SK" sz="4000" b="1" dirty="0"/>
          </a:p>
        </p:txBody>
      </p:sp>
      <p:sp>
        <p:nvSpPr>
          <p:cNvPr id="41" name="BlokTextu 40"/>
          <p:cNvSpPr txBox="1"/>
          <p:nvPr/>
        </p:nvSpPr>
        <p:spPr>
          <a:xfrm>
            <a:off x="4429124" y="2500306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/>
              <a:t>4</a:t>
            </a:r>
            <a:endParaRPr lang="sk-SK" sz="4000" b="1" dirty="0"/>
          </a:p>
        </p:txBody>
      </p:sp>
      <p:sp>
        <p:nvSpPr>
          <p:cNvPr id="42" name="BlokTextu 41"/>
          <p:cNvSpPr txBox="1"/>
          <p:nvPr/>
        </p:nvSpPr>
        <p:spPr>
          <a:xfrm>
            <a:off x="1357290" y="3643314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/>
              <a:t>5</a:t>
            </a:r>
            <a:endParaRPr lang="sk-SK" sz="4000" b="1" dirty="0"/>
          </a:p>
        </p:txBody>
      </p:sp>
      <p:sp>
        <p:nvSpPr>
          <p:cNvPr id="43" name="BlokTextu 42"/>
          <p:cNvSpPr txBox="1"/>
          <p:nvPr/>
        </p:nvSpPr>
        <p:spPr>
          <a:xfrm>
            <a:off x="0" y="214290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Odklikni</a:t>
            </a:r>
            <a:r>
              <a:rPr lang="sk-SK" dirty="0" smtClean="0"/>
              <a:t> všetky menšie štvorce</a:t>
            </a:r>
          </a:p>
        </p:txBody>
      </p:sp>
      <p:sp>
        <p:nvSpPr>
          <p:cNvPr id="44" name="BlokTextu 43"/>
          <p:cNvSpPr txBox="1"/>
          <p:nvPr/>
        </p:nvSpPr>
        <p:spPr>
          <a:xfrm>
            <a:off x="285720" y="5286388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1</a:t>
            </a:r>
            <a:endParaRPr lang="sk-SK" sz="4800" b="1" dirty="0"/>
          </a:p>
        </p:txBody>
      </p:sp>
      <p:sp>
        <p:nvSpPr>
          <p:cNvPr id="45" name="BlokTextu 44"/>
          <p:cNvSpPr txBox="1"/>
          <p:nvPr/>
        </p:nvSpPr>
        <p:spPr>
          <a:xfrm>
            <a:off x="4714876" y="5286388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2</a:t>
            </a:r>
            <a:endParaRPr lang="sk-SK" sz="4800" b="1" dirty="0"/>
          </a:p>
        </p:txBody>
      </p:sp>
      <p:sp>
        <p:nvSpPr>
          <p:cNvPr id="46" name="BlokTextu 45"/>
          <p:cNvSpPr txBox="1"/>
          <p:nvPr/>
        </p:nvSpPr>
        <p:spPr>
          <a:xfrm>
            <a:off x="3500430" y="928670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3</a:t>
            </a:r>
            <a:endParaRPr lang="sk-SK" sz="4800" b="1" dirty="0"/>
          </a:p>
        </p:txBody>
      </p:sp>
      <p:sp>
        <p:nvSpPr>
          <p:cNvPr id="47" name="BlokTextu 46"/>
          <p:cNvSpPr txBox="1"/>
          <p:nvPr/>
        </p:nvSpPr>
        <p:spPr>
          <a:xfrm>
            <a:off x="285720" y="2714620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4</a:t>
            </a:r>
            <a:endParaRPr lang="sk-SK" sz="4800" b="1" dirty="0"/>
          </a:p>
        </p:txBody>
      </p:sp>
      <p:sp>
        <p:nvSpPr>
          <p:cNvPr id="48" name="BlokTextu 47"/>
          <p:cNvSpPr txBox="1"/>
          <p:nvPr/>
        </p:nvSpPr>
        <p:spPr>
          <a:xfrm>
            <a:off x="2500298" y="5357826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5</a:t>
            </a:r>
            <a:endParaRPr lang="sk-SK" sz="4800" b="1" dirty="0"/>
          </a:p>
        </p:txBody>
      </p:sp>
      <p:sp>
        <p:nvSpPr>
          <p:cNvPr id="49" name="BlokTextu 48"/>
          <p:cNvSpPr txBox="1"/>
          <p:nvPr/>
        </p:nvSpPr>
        <p:spPr>
          <a:xfrm>
            <a:off x="5500694" y="2786058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6</a:t>
            </a:r>
            <a:endParaRPr lang="sk-SK" sz="4800" b="1" dirty="0"/>
          </a:p>
        </p:txBody>
      </p:sp>
      <p:sp>
        <p:nvSpPr>
          <p:cNvPr id="50" name="BlokTextu 49"/>
          <p:cNvSpPr txBox="1"/>
          <p:nvPr/>
        </p:nvSpPr>
        <p:spPr>
          <a:xfrm>
            <a:off x="7429520" y="3000372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7</a:t>
            </a:r>
            <a:endParaRPr lang="sk-SK" sz="4800" b="1" dirty="0"/>
          </a:p>
        </p:txBody>
      </p:sp>
      <p:sp>
        <p:nvSpPr>
          <p:cNvPr id="51" name="BlokTextu 50"/>
          <p:cNvSpPr txBox="1"/>
          <p:nvPr/>
        </p:nvSpPr>
        <p:spPr>
          <a:xfrm>
            <a:off x="8000992" y="214290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8</a:t>
            </a:r>
            <a:endParaRPr lang="sk-SK" sz="4800" b="1" dirty="0"/>
          </a:p>
        </p:txBody>
      </p:sp>
      <p:sp>
        <p:nvSpPr>
          <p:cNvPr id="52" name="BlokTextu 51"/>
          <p:cNvSpPr txBox="1"/>
          <p:nvPr/>
        </p:nvSpPr>
        <p:spPr>
          <a:xfrm>
            <a:off x="7715272" y="1142984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9</a:t>
            </a:r>
            <a:endParaRPr lang="sk-SK" sz="4800" b="1" dirty="0"/>
          </a:p>
        </p:txBody>
      </p:sp>
      <p:sp>
        <p:nvSpPr>
          <p:cNvPr id="53" name="BlokTextu 52"/>
          <p:cNvSpPr txBox="1"/>
          <p:nvPr/>
        </p:nvSpPr>
        <p:spPr>
          <a:xfrm>
            <a:off x="2857488" y="2214554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10</a:t>
            </a:r>
            <a:endParaRPr lang="sk-SK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6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6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18" grpId="0" animBg="1"/>
      <p:bldP spid="17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3" grpId="1"/>
      <p:bldP spid="35" grpId="0"/>
      <p:bldP spid="36" grpId="0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  <p:bldP spid="43" grpId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lokTextu 11"/>
          <p:cNvSpPr txBox="1"/>
          <p:nvPr/>
        </p:nvSpPr>
        <p:spPr>
          <a:xfrm>
            <a:off x="357158" y="285728"/>
            <a:ext cx="671517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Použité zdroje: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Obrázky </a:t>
            </a:r>
            <a:r>
              <a:rPr lang="sk-SK" dirty="0" err="1" smtClean="0"/>
              <a:t>google</a:t>
            </a:r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  <a:p>
            <a:r>
              <a:rPr lang="sk-SK" dirty="0" smtClean="0"/>
              <a:t>Vypracovala: Mgr. </a:t>
            </a:r>
            <a:r>
              <a:rPr lang="sk-SK" dirty="0" smtClean="0"/>
              <a:t>Dana Rybárová</a:t>
            </a:r>
            <a:endParaRPr lang="sk-SK" dirty="0"/>
          </a:p>
        </p:txBody>
      </p:sp>
      <p:pic>
        <p:nvPicPr>
          <p:cNvPr id="13" name="Picture 2" descr="http://predskolak.eu/2891-4582-thickbox/pexetrio-z-rozpravky-do-rozpravky-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8750" b="27500"/>
          <a:stretch>
            <a:fillRect/>
          </a:stretch>
        </p:blipFill>
        <p:spPr bwMode="auto">
          <a:xfrm>
            <a:off x="163286" y="1643050"/>
            <a:ext cx="8980714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271</TotalTime>
  <Words>207</Words>
  <Application>Microsoft Office PowerPoint</Application>
  <PresentationFormat>Prezentácia na obrazovke (4:3)</PresentationFormat>
  <Paragraphs>172</Paragraphs>
  <Slides>8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Mave</dc:creator>
  <cp:lastModifiedBy>dana</cp:lastModifiedBy>
  <cp:revision>38</cp:revision>
  <dcterms:created xsi:type="dcterms:W3CDTF">2014-03-09T09:16:17Z</dcterms:created>
  <dcterms:modified xsi:type="dcterms:W3CDTF">2020-04-28T20:27:42Z</dcterms:modified>
</cp:coreProperties>
</file>